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2.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3.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4.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5.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6.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7.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notesSlides/notesSlide8.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9.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notesSlides/notesSlide10.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11.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notesSlides/notesSlide12.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13.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14.xml" ContentType="application/vnd.openxmlformats-officedocument.presentationml.notesSlid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notesSlides/notesSlide15.xml" ContentType="application/vnd.openxmlformats-officedocument.presentationml.notesSlide+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16.xml" ContentType="application/vnd.openxmlformats-officedocument.presentationml.notesSlid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notesSlides/notesSlide17.xml" ContentType="application/vnd.openxmlformats-officedocument.presentationml.notesSlide+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notesSlides/notesSlide18.xml" ContentType="application/vnd.openxmlformats-officedocument.presentationml.notesSlide+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notesSlides/notesSlide19.xml" ContentType="application/vnd.openxmlformats-officedocument.presentationml.notesSlide+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notesSlides/notesSlide20.xml" ContentType="application/vnd.openxmlformats-officedocument.presentationml.notesSlide+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notesSlides/notesSlide21.xml" ContentType="application/vnd.openxmlformats-officedocument.presentationml.notesSlid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notesSlides/notesSlide22.xml" ContentType="application/vnd.openxmlformats-officedocument.presentationml.notesSlide+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notesSlides/notesSlide23.xml" ContentType="application/vnd.openxmlformats-officedocument.presentationml.notesSlide+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notesSlides/notesSlide24.xml" ContentType="application/vnd.openxmlformats-officedocument.presentationml.notesSlide+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notesSlides/notesSlide25.xml" ContentType="application/vnd.openxmlformats-officedocument.presentationml.notesSlide+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notesSlides/notesSlide26.xml" ContentType="application/vnd.openxmlformats-officedocument.presentationml.notesSlide+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notesSlides/notesSlide27.xml" ContentType="application/vnd.openxmlformats-officedocument.presentationml.notesSlide+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notesSlides/notesSlide28.xml" ContentType="application/vnd.openxmlformats-officedocument.presentationml.notesSlide+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notesSlides/notesSlide29.xml" ContentType="application/vnd.openxmlformats-officedocument.presentationml.notesSlide+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notesSlides/notesSlide30.xml" ContentType="application/vnd.openxmlformats-officedocument.presentationml.notesSlide+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notesSlides/notesSlide31.xml" ContentType="application/vnd.openxmlformats-officedocument.presentationml.notesSlide+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notesSlides/notesSlide32.xml" ContentType="application/vnd.openxmlformats-officedocument.presentationml.notesSlide+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notesSlides/notesSlide33.xml" ContentType="application/vnd.openxmlformats-officedocument.presentationml.notesSlide+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notesSlides/notesSlide34.xml" ContentType="application/vnd.openxmlformats-officedocument.presentationml.notesSlide+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notesSlides/notesSlide35.xml" ContentType="application/vnd.openxmlformats-officedocument.presentationml.notesSlide+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notesSlides/notesSlide36.xml" ContentType="application/vnd.openxmlformats-officedocument.presentationml.notesSlide+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notesSlides/notesSlide37.xml" ContentType="application/vnd.openxmlformats-officedocument.presentationml.notesSlide+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notesSlides/notesSlide38.xml" ContentType="application/vnd.openxmlformats-officedocument.presentationml.notesSlide+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notesSlides/notesSlide39.xml" ContentType="application/vnd.openxmlformats-officedocument.presentationml.notesSlide+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notesSlides/notesSlide40.xml" ContentType="application/vnd.openxmlformats-officedocument.presentationml.notesSlide+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notesSlides/notesSlide41.xml" ContentType="application/vnd.openxmlformats-officedocument.presentationml.notesSlide+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notesSlides/notesSlide42.xml" ContentType="application/vnd.openxmlformats-officedocument.presentationml.notesSlide+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notesSlides/notesSlide43.xml" ContentType="application/vnd.openxmlformats-officedocument.presentationml.notesSlide+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notesSlides/notesSlide44.xml" ContentType="application/vnd.openxmlformats-officedocument.presentationml.notesSlide+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notesSlides/notesSlide45.xml" ContentType="application/vnd.openxmlformats-officedocument.presentationml.notesSlide+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 id="2147483678" r:id="rId4"/>
  </p:sldMasterIdLst>
  <p:notesMasterIdLst>
    <p:notesMasterId r:id="rId51"/>
  </p:notesMasterIdLst>
  <p:sldIdLst>
    <p:sldId id="257" r:id="rId5"/>
    <p:sldId id="506" r:id="rId6"/>
    <p:sldId id="511" r:id="rId7"/>
    <p:sldId id="365" r:id="rId8"/>
    <p:sldId id="387" r:id="rId9"/>
    <p:sldId id="393" r:id="rId10"/>
    <p:sldId id="394" r:id="rId11"/>
    <p:sldId id="367" r:id="rId12"/>
    <p:sldId id="390" r:id="rId13"/>
    <p:sldId id="514" r:id="rId14"/>
    <p:sldId id="551" r:id="rId15"/>
    <p:sldId id="370" r:id="rId16"/>
    <p:sldId id="578" r:id="rId17"/>
    <p:sldId id="524" r:id="rId18"/>
    <p:sldId id="544" r:id="rId19"/>
    <p:sldId id="553" r:id="rId20"/>
    <p:sldId id="554" r:id="rId21"/>
    <p:sldId id="555" r:id="rId22"/>
    <p:sldId id="579" r:id="rId23"/>
    <p:sldId id="556" r:id="rId24"/>
    <p:sldId id="557" r:id="rId25"/>
    <p:sldId id="558" r:id="rId26"/>
    <p:sldId id="559" r:id="rId27"/>
    <p:sldId id="560" r:id="rId28"/>
    <p:sldId id="581" r:id="rId29"/>
    <p:sldId id="561" r:id="rId30"/>
    <p:sldId id="562" r:id="rId31"/>
    <p:sldId id="564" r:id="rId32"/>
    <p:sldId id="565" r:id="rId33"/>
    <p:sldId id="582" r:id="rId34"/>
    <p:sldId id="566" r:id="rId35"/>
    <p:sldId id="567" r:id="rId36"/>
    <p:sldId id="568" r:id="rId37"/>
    <p:sldId id="583" r:id="rId38"/>
    <p:sldId id="569" r:id="rId39"/>
    <p:sldId id="570" r:id="rId40"/>
    <p:sldId id="584" r:id="rId41"/>
    <p:sldId id="542" r:id="rId42"/>
    <p:sldId id="408" r:id="rId43"/>
    <p:sldId id="574" r:id="rId44"/>
    <p:sldId id="572" r:id="rId45"/>
    <p:sldId id="575" r:id="rId46"/>
    <p:sldId id="571" r:id="rId47"/>
    <p:sldId id="391" r:id="rId48"/>
    <p:sldId id="573" r:id="rId49"/>
    <p:sldId id="276" r:id="rId50"/>
  </p:sldIdLst>
  <p:sldSz cx="20104100" cy="1130935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9FA21D-6AAC-C300-F0B3-B0B382C3812B}" name="Valerie Doucet" initials="VD" userId="S::valerie.doucet@moncton.ca::78e27df2-a457-4dbc-909a-55a9f301b379" providerId="AD"/>
  <p188:author id="{DD106162-7F1B-9EBF-E73E-99D4152518E2}" name="Navreet Bains" initials="NB" userId="S::bains@watsonecon.ca::69aed244-ca64-4a7d-814d-1735d54b21d5" providerId="AD"/>
  <p188:author id="{48B67CE9-A0A1-F90C-00E1-A396F9503FFB}" name="Daryl Abbs" initials="DA" userId="S::abbs@watsonecon.ca::a4db5ead-f511-42b6-892b-ca98ecd7be4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5DA"/>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172" autoAdjust="0"/>
    <p:restoredTop sz="96357" autoAdjust="0"/>
  </p:normalViewPr>
  <p:slideViewPr>
    <p:cSldViewPr>
      <p:cViewPr varScale="1">
        <p:scale>
          <a:sx n="68" d="100"/>
          <a:sy n="68" d="100"/>
        </p:scale>
        <p:origin x="174"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987" cy="465865"/>
          </a:xfrm>
          <a:prstGeom prst="rect">
            <a:avLst/>
          </a:prstGeom>
        </p:spPr>
        <p:txBody>
          <a:bodyPr vert="horz" lIns="47464" tIns="23732" rIns="47464" bIns="23732" rtlCol="0"/>
          <a:lstStyle>
            <a:lvl1pPr algn="l">
              <a:defRPr sz="600"/>
            </a:lvl1pPr>
          </a:lstStyle>
          <a:p>
            <a:endParaRPr lang="en-US" dirty="0"/>
          </a:p>
        </p:txBody>
      </p:sp>
      <p:sp>
        <p:nvSpPr>
          <p:cNvPr id="3" name="Date Placeholder 2"/>
          <p:cNvSpPr>
            <a:spLocks noGrp="1"/>
          </p:cNvSpPr>
          <p:nvPr>
            <p:ph type="dt" idx="1"/>
          </p:nvPr>
        </p:nvSpPr>
        <p:spPr>
          <a:xfrm>
            <a:off x="3970752" y="0"/>
            <a:ext cx="3037987" cy="465865"/>
          </a:xfrm>
          <a:prstGeom prst="rect">
            <a:avLst/>
          </a:prstGeom>
        </p:spPr>
        <p:txBody>
          <a:bodyPr vert="horz" lIns="47464" tIns="23732" rIns="47464" bIns="23732" rtlCol="0"/>
          <a:lstStyle>
            <a:lvl1pPr algn="r">
              <a:defRPr sz="600"/>
            </a:lvl1pPr>
          </a:lstStyle>
          <a:p>
            <a:fld id="{8032A6BB-D0AD-4A79-A693-A2F126E371C7}" type="datetimeFigureOut">
              <a:rPr lang="en-US" smtClean="0"/>
              <a:t>9/27/2023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47464" tIns="23732" rIns="47464" bIns="23732" rtlCol="0" anchor="ctr"/>
          <a:lstStyle/>
          <a:p>
            <a:endParaRPr lang="en-US" dirty="0"/>
          </a:p>
        </p:txBody>
      </p:sp>
      <p:sp>
        <p:nvSpPr>
          <p:cNvPr id="5" name="Notes Placeholder 4"/>
          <p:cNvSpPr>
            <a:spLocks noGrp="1"/>
          </p:cNvSpPr>
          <p:nvPr>
            <p:ph type="body" sz="quarter" idx="3"/>
          </p:nvPr>
        </p:nvSpPr>
        <p:spPr>
          <a:xfrm>
            <a:off x="700820" y="4473339"/>
            <a:ext cx="5608762" cy="3661665"/>
          </a:xfrm>
          <a:prstGeom prst="rect">
            <a:avLst/>
          </a:prstGeom>
        </p:spPr>
        <p:txBody>
          <a:bodyPr vert="horz" lIns="47464" tIns="23732" rIns="47464" bIns="2373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30536"/>
            <a:ext cx="3037987" cy="465864"/>
          </a:xfrm>
          <a:prstGeom prst="rect">
            <a:avLst/>
          </a:prstGeom>
        </p:spPr>
        <p:txBody>
          <a:bodyPr vert="horz" lIns="47464" tIns="23732" rIns="47464" bIns="23732" rtlCol="0" anchor="b"/>
          <a:lstStyle>
            <a:lvl1pPr algn="l">
              <a:defRPr sz="600"/>
            </a:lvl1pPr>
          </a:lstStyle>
          <a:p>
            <a:endParaRPr lang="en-US" dirty="0"/>
          </a:p>
        </p:txBody>
      </p:sp>
      <p:sp>
        <p:nvSpPr>
          <p:cNvPr id="7" name="Slide Number Placeholder 6"/>
          <p:cNvSpPr>
            <a:spLocks noGrp="1"/>
          </p:cNvSpPr>
          <p:nvPr>
            <p:ph type="sldNum" sz="quarter" idx="5"/>
          </p:nvPr>
        </p:nvSpPr>
        <p:spPr>
          <a:xfrm>
            <a:off x="3970752" y="8830536"/>
            <a:ext cx="3037987" cy="465864"/>
          </a:xfrm>
          <a:prstGeom prst="rect">
            <a:avLst/>
          </a:prstGeom>
        </p:spPr>
        <p:txBody>
          <a:bodyPr vert="horz" lIns="47464" tIns="23732" rIns="47464" bIns="23732" rtlCol="0" anchor="b"/>
          <a:lstStyle>
            <a:lvl1pPr algn="r">
              <a:defRPr sz="600"/>
            </a:lvl1pPr>
          </a:lstStyle>
          <a:p>
            <a:fld id="{FA9E6CC6-A06E-4C35-A6C3-B200682120BB}" type="slidenum">
              <a:rPr lang="en-US" smtClean="0"/>
              <a:t>‹#›</a:t>
            </a:fld>
            <a:endParaRPr lang="en-US" dirty="0"/>
          </a:p>
        </p:txBody>
      </p:sp>
    </p:spTree>
    <p:extLst>
      <p:ext uri="{BB962C8B-B14F-4D97-AF65-F5344CB8AC3E}">
        <p14:creationId xmlns:p14="http://schemas.microsoft.com/office/powerpoint/2010/main" val="3533584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1</a:t>
            </a:fld>
            <a:endParaRPr lang="en-US" dirty="0"/>
          </a:p>
        </p:txBody>
      </p:sp>
    </p:spTree>
    <p:extLst>
      <p:ext uri="{BB962C8B-B14F-4D97-AF65-F5344CB8AC3E}">
        <p14:creationId xmlns:p14="http://schemas.microsoft.com/office/powerpoint/2010/main" val="252275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10</a:t>
            </a:fld>
            <a:endParaRPr lang="en-US" dirty="0"/>
          </a:p>
        </p:txBody>
      </p:sp>
    </p:spTree>
    <p:extLst>
      <p:ext uri="{BB962C8B-B14F-4D97-AF65-F5344CB8AC3E}">
        <p14:creationId xmlns:p14="http://schemas.microsoft.com/office/powerpoint/2010/main" val="752364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11</a:t>
            </a:fld>
            <a:endParaRPr lang="en-US" dirty="0"/>
          </a:p>
        </p:txBody>
      </p:sp>
    </p:spTree>
    <p:extLst>
      <p:ext uri="{BB962C8B-B14F-4D97-AF65-F5344CB8AC3E}">
        <p14:creationId xmlns:p14="http://schemas.microsoft.com/office/powerpoint/2010/main" val="1600529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12</a:t>
            </a:fld>
            <a:endParaRPr lang="en-US" dirty="0"/>
          </a:p>
        </p:txBody>
      </p:sp>
    </p:spTree>
    <p:extLst>
      <p:ext uri="{BB962C8B-B14F-4D97-AF65-F5344CB8AC3E}">
        <p14:creationId xmlns:p14="http://schemas.microsoft.com/office/powerpoint/2010/main" val="161767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13</a:t>
            </a:fld>
            <a:endParaRPr lang="en-US" dirty="0"/>
          </a:p>
        </p:txBody>
      </p:sp>
    </p:spTree>
    <p:extLst>
      <p:ext uri="{BB962C8B-B14F-4D97-AF65-F5344CB8AC3E}">
        <p14:creationId xmlns:p14="http://schemas.microsoft.com/office/powerpoint/2010/main" val="479772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14</a:t>
            </a:fld>
            <a:endParaRPr lang="en-US" dirty="0"/>
          </a:p>
        </p:txBody>
      </p:sp>
    </p:spTree>
    <p:extLst>
      <p:ext uri="{BB962C8B-B14F-4D97-AF65-F5344CB8AC3E}">
        <p14:creationId xmlns:p14="http://schemas.microsoft.com/office/powerpoint/2010/main" val="2967858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15</a:t>
            </a:fld>
            <a:endParaRPr lang="en-US" dirty="0"/>
          </a:p>
        </p:txBody>
      </p:sp>
    </p:spTree>
    <p:extLst>
      <p:ext uri="{BB962C8B-B14F-4D97-AF65-F5344CB8AC3E}">
        <p14:creationId xmlns:p14="http://schemas.microsoft.com/office/powerpoint/2010/main" val="2784004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16</a:t>
            </a:fld>
            <a:endParaRPr lang="en-US" dirty="0"/>
          </a:p>
        </p:txBody>
      </p:sp>
    </p:spTree>
    <p:extLst>
      <p:ext uri="{BB962C8B-B14F-4D97-AF65-F5344CB8AC3E}">
        <p14:creationId xmlns:p14="http://schemas.microsoft.com/office/powerpoint/2010/main" val="1914187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17</a:t>
            </a:fld>
            <a:endParaRPr lang="en-US" dirty="0"/>
          </a:p>
        </p:txBody>
      </p:sp>
    </p:spTree>
    <p:extLst>
      <p:ext uri="{BB962C8B-B14F-4D97-AF65-F5344CB8AC3E}">
        <p14:creationId xmlns:p14="http://schemas.microsoft.com/office/powerpoint/2010/main" val="938675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18</a:t>
            </a:fld>
            <a:endParaRPr lang="en-US" dirty="0"/>
          </a:p>
        </p:txBody>
      </p:sp>
    </p:spTree>
    <p:extLst>
      <p:ext uri="{BB962C8B-B14F-4D97-AF65-F5344CB8AC3E}">
        <p14:creationId xmlns:p14="http://schemas.microsoft.com/office/powerpoint/2010/main" val="1525132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19</a:t>
            </a:fld>
            <a:endParaRPr lang="en-US" dirty="0"/>
          </a:p>
        </p:txBody>
      </p:sp>
    </p:spTree>
    <p:extLst>
      <p:ext uri="{BB962C8B-B14F-4D97-AF65-F5344CB8AC3E}">
        <p14:creationId xmlns:p14="http://schemas.microsoft.com/office/powerpoint/2010/main" val="1199082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2</a:t>
            </a:fld>
            <a:endParaRPr lang="en-US" dirty="0"/>
          </a:p>
        </p:txBody>
      </p:sp>
    </p:spTree>
    <p:extLst>
      <p:ext uri="{BB962C8B-B14F-4D97-AF65-F5344CB8AC3E}">
        <p14:creationId xmlns:p14="http://schemas.microsoft.com/office/powerpoint/2010/main" val="2581814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20</a:t>
            </a:fld>
            <a:endParaRPr lang="en-US" dirty="0"/>
          </a:p>
        </p:txBody>
      </p:sp>
    </p:spTree>
    <p:extLst>
      <p:ext uri="{BB962C8B-B14F-4D97-AF65-F5344CB8AC3E}">
        <p14:creationId xmlns:p14="http://schemas.microsoft.com/office/powerpoint/2010/main" val="4137867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21</a:t>
            </a:fld>
            <a:endParaRPr lang="en-US" dirty="0"/>
          </a:p>
        </p:txBody>
      </p:sp>
    </p:spTree>
    <p:extLst>
      <p:ext uri="{BB962C8B-B14F-4D97-AF65-F5344CB8AC3E}">
        <p14:creationId xmlns:p14="http://schemas.microsoft.com/office/powerpoint/2010/main" val="2955685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22</a:t>
            </a:fld>
            <a:endParaRPr lang="en-US" dirty="0"/>
          </a:p>
        </p:txBody>
      </p:sp>
    </p:spTree>
    <p:extLst>
      <p:ext uri="{BB962C8B-B14F-4D97-AF65-F5344CB8AC3E}">
        <p14:creationId xmlns:p14="http://schemas.microsoft.com/office/powerpoint/2010/main" val="2238423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23</a:t>
            </a:fld>
            <a:endParaRPr lang="en-US" dirty="0"/>
          </a:p>
        </p:txBody>
      </p:sp>
    </p:spTree>
    <p:extLst>
      <p:ext uri="{BB962C8B-B14F-4D97-AF65-F5344CB8AC3E}">
        <p14:creationId xmlns:p14="http://schemas.microsoft.com/office/powerpoint/2010/main" val="2104188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24</a:t>
            </a:fld>
            <a:endParaRPr lang="en-US" dirty="0"/>
          </a:p>
        </p:txBody>
      </p:sp>
    </p:spTree>
    <p:extLst>
      <p:ext uri="{BB962C8B-B14F-4D97-AF65-F5344CB8AC3E}">
        <p14:creationId xmlns:p14="http://schemas.microsoft.com/office/powerpoint/2010/main" val="3303967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25</a:t>
            </a:fld>
            <a:endParaRPr lang="en-US" dirty="0"/>
          </a:p>
        </p:txBody>
      </p:sp>
    </p:spTree>
    <p:extLst>
      <p:ext uri="{BB962C8B-B14F-4D97-AF65-F5344CB8AC3E}">
        <p14:creationId xmlns:p14="http://schemas.microsoft.com/office/powerpoint/2010/main" val="8667657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26</a:t>
            </a:fld>
            <a:endParaRPr lang="en-US" dirty="0"/>
          </a:p>
        </p:txBody>
      </p:sp>
    </p:spTree>
    <p:extLst>
      <p:ext uri="{BB962C8B-B14F-4D97-AF65-F5344CB8AC3E}">
        <p14:creationId xmlns:p14="http://schemas.microsoft.com/office/powerpoint/2010/main" val="2603301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27</a:t>
            </a:fld>
            <a:endParaRPr lang="en-US" dirty="0"/>
          </a:p>
        </p:txBody>
      </p:sp>
    </p:spTree>
    <p:extLst>
      <p:ext uri="{BB962C8B-B14F-4D97-AF65-F5344CB8AC3E}">
        <p14:creationId xmlns:p14="http://schemas.microsoft.com/office/powerpoint/2010/main" val="5133026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28</a:t>
            </a:fld>
            <a:endParaRPr lang="en-US" dirty="0"/>
          </a:p>
        </p:txBody>
      </p:sp>
    </p:spTree>
    <p:extLst>
      <p:ext uri="{BB962C8B-B14F-4D97-AF65-F5344CB8AC3E}">
        <p14:creationId xmlns:p14="http://schemas.microsoft.com/office/powerpoint/2010/main" val="10779239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29</a:t>
            </a:fld>
            <a:endParaRPr lang="en-US" dirty="0"/>
          </a:p>
        </p:txBody>
      </p:sp>
    </p:spTree>
    <p:extLst>
      <p:ext uri="{BB962C8B-B14F-4D97-AF65-F5344CB8AC3E}">
        <p14:creationId xmlns:p14="http://schemas.microsoft.com/office/powerpoint/2010/main" val="1356625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3</a:t>
            </a:fld>
            <a:endParaRPr lang="en-US" dirty="0"/>
          </a:p>
        </p:txBody>
      </p:sp>
    </p:spTree>
    <p:extLst>
      <p:ext uri="{BB962C8B-B14F-4D97-AF65-F5344CB8AC3E}">
        <p14:creationId xmlns:p14="http://schemas.microsoft.com/office/powerpoint/2010/main" val="7199229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30</a:t>
            </a:fld>
            <a:endParaRPr lang="en-US" dirty="0"/>
          </a:p>
        </p:txBody>
      </p:sp>
    </p:spTree>
    <p:extLst>
      <p:ext uri="{BB962C8B-B14F-4D97-AF65-F5344CB8AC3E}">
        <p14:creationId xmlns:p14="http://schemas.microsoft.com/office/powerpoint/2010/main" val="31668389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31</a:t>
            </a:fld>
            <a:endParaRPr lang="en-US" dirty="0"/>
          </a:p>
        </p:txBody>
      </p:sp>
    </p:spTree>
    <p:extLst>
      <p:ext uri="{BB962C8B-B14F-4D97-AF65-F5344CB8AC3E}">
        <p14:creationId xmlns:p14="http://schemas.microsoft.com/office/powerpoint/2010/main" val="8508670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32</a:t>
            </a:fld>
            <a:endParaRPr lang="en-US" dirty="0"/>
          </a:p>
        </p:txBody>
      </p:sp>
    </p:spTree>
    <p:extLst>
      <p:ext uri="{BB962C8B-B14F-4D97-AF65-F5344CB8AC3E}">
        <p14:creationId xmlns:p14="http://schemas.microsoft.com/office/powerpoint/2010/main" val="3377739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33</a:t>
            </a:fld>
            <a:endParaRPr lang="en-US" dirty="0"/>
          </a:p>
        </p:txBody>
      </p:sp>
    </p:spTree>
    <p:extLst>
      <p:ext uri="{BB962C8B-B14F-4D97-AF65-F5344CB8AC3E}">
        <p14:creationId xmlns:p14="http://schemas.microsoft.com/office/powerpoint/2010/main" val="428977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34</a:t>
            </a:fld>
            <a:endParaRPr lang="en-US" dirty="0"/>
          </a:p>
        </p:txBody>
      </p:sp>
    </p:spTree>
    <p:extLst>
      <p:ext uri="{BB962C8B-B14F-4D97-AF65-F5344CB8AC3E}">
        <p14:creationId xmlns:p14="http://schemas.microsoft.com/office/powerpoint/2010/main" val="4416578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35</a:t>
            </a:fld>
            <a:endParaRPr lang="en-US" dirty="0"/>
          </a:p>
        </p:txBody>
      </p:sp>
    </p:spTree>
    <p:extLst>
      <p:ext uri="{BB962C8B-B14F-4D97-AF65-F5344CB8AC3E}">
        <p14:creationId xmlns:p14="http://schemas.microsoft.com/office/powerpoint/2010/main" val="25294850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36</a:t>
            </a:fld>
            <a:endParaRPr lang="en-US" dirty="0"/>
          </a:p>
        </p:txBody>
      </p:sp>
    </p:spTree>
    <p:extLst>
      <p:ext uri="{BB962C8B-B14F-4D97-AF65-F5344CB8AC3E}">
        <p14:creationId xmlns:p14="http://schemas.microsoft.com/office/powerpoint/2010/main" val="39826475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37</a:t>
            </a:fld>
            <a:endParaRPr lang="en-US" dirty="0"/>
          </a:p>
        </p:txBody>
      </p:sp>
    </p:spTree>
    <p:extLst>
      <p:ext uri="{BB962C8B-B14F-4D97-AF65-F5344CB8AC3E}">
        <p14:creationId xmlns:p14="http://schemas.microsoft.com/office/powerpoint/2010/main" val="12188380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38</a:t>
            </a:fld>
            <a:endParaRPr lang="en-US" dirty="0"/>
          </a:p>
        </p:txBody>
      </p:sp>
    </p:spTree>
    <p:extLst>
      <p:ext uri="{BB962C8B-B14F-4D97-AF65-F5344CB8AC3E}">
        <p14:creationId xmlns:p14="http://schemas.microsoft.com/office/powerpoint/2010/main" val="4917721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39</a:t>
            </a:fld>
            <a:endParaRPr lang="en-US" dirty="0"/>
          </a:p>
        </p:txBody>
      </p:sp>
    </p:spTree>
    <p:extLst>
      <p:ext uri="{BB962C8B-B14F-4D97-AF65-F5344CB8AC3E}">
        <p14:creationId xmlns:p14="http://schemas.microsoft.com/office/powerpoint/2010/main" val="1554970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4</a:t>
            </a:fld>
            <a:endParaRPr lang="en-US" dirty="0"/>
          </a:p>
        </p:txBody>
      </p:sp>
    </p:spTree>
    <p:extLst>
      <p:ext uri="{BB962C8B-B14F-4D97-AF65-F5344CB8AC3E}">
        <p14:creationId xmlns:p14="http://schemas.microsoft.com/office/powerpoint/2010/main" val="42404046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40</a:t>
            </a:fld>
            <a:endParaRPr lang="en-US" dirty="0"/>
          </a:p>
        </p:txBody>
      </p:sp>
    </p:spTree>
    <p:extLst>
      <p:ext uri="{BB962C8B-B14F-4D97-AF65-F5344CB8AC3E}">
        <p14:creationId xmlns:p14="http://schemas.microsoft.com/office/powerpoint/2010/main" val="38919609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41</a:t>
            </a:fld>
            <a:endParaRPr lang="en-US" dirty="0"/>
          </a:p>
        </p:txBody>
      </p:sp>
    </p:spTree>
    <p:extLst>
      <p:ext uri="{BB962C8B-B14F-4D97-AF65-F5344CB8AC3E}">
        <p14:creationId xmlns:p14="http://schemas.microsoft.com/office/powerpoint/2010/main" val="5251401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42</a:t>
            </a:fld>
            <a:endParaRPr lang="en-US" dirty="0"/>
          </a:p>
        </p:txBody>
      </p:sp>
    </p:spTree>
    <p:extLst>
      <p:ext uri="{BB962C8B-B14F-4D97-AF65-F5344CB8AC3E}">
        <p14:creationId xmlns:p14="http://schemas.microsoft.com/office/powerpoint/2010/main" val="29973733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43</a:t>
            </a:fld>
            <a:endParaRPr lang="en-US" dirty="0"/>
          </a:p>
        </p:txBody>
      </p:sp>
    </p:spTree>
    <p:extLst>
      <p:ext uri="{BB962C8B-B14F-4D97-AF65-F5344CB8AC3E}">
        <p14:creationId xmlns:p14="http://schemas.microsoft.com/office/powerpoint/2010/main" val="8080450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44</a:t>
            </a:fld>
            <a:endParaRPr lang="en-US" dirty="0"/>
          </a:p>
        </p:txBody>
      </p:sp>
    </p:spTree>
    <p:extLst>
      <p:ext uri="{BB962C8B-B14F-4D97-AF65-F5344CB8AC3E}">
        <p14:creationId xmlns:p14="http://schemas.microsoft.com/office/powerpoint/2010/main" val="27671057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45</a:t>
            </a:fld>
            <a:endParaRPr lang="en-US" dirty="0"/>
          </a:p>
        </p:txBody>
      </p:sp>
    </p:spTree>
    <p:extLst>
      <p:ext uri="{BB962C8B-B14F-4D97-AF65-F5344CB8AC3E}">
        <p14:creationId xmlns:p14="http://schemas.microsoft.com/office/powerpoint/2010/main" val="628325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46</a:t>
            </a:fld>
            <a:endParaRPr lang="en-US" dirty="0"/>
          </a:p>
        </p:txBody>
      </p:sp>
    </p:spTree>
    <p:extLst>
      <p:ext uri="{BB962C8B-B14F-4D97-AF65-F5344CB8AC3E}">
        <p14:creationId xmlns:p14="http://schemas.microsoft.com/office/powerpoint/2010/main" val="4125642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5</a:t>
            </a:fld>
            <a:endParaRPr lang="en-US" dirty="0"/>
          </a:p>
        </p:txBody>
      </p:sp>
    </p:spTree>
    <p:extLst>
      <p:ext uri="{BB962C8B-B14F-4D97-AF65-F5344CB8AC3E}">
        <p14:creationId xmlns:p14="http://schemas.microsoft.com/office/powerpoint/2010/main" val="178508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6</a:t>
            </a:fld>
            <a:endParaRPr lang="en-US" dirty="0"/>
          </a:p>
        </p:txBody>
      </p:sp>
    </p:spTree>
    <p:extLst>
      <p:ext uri="{BB962C8B-B14F-4D97-AF65-F5344CB8AC3E}">
        <p14:creationId xmlns:p14="http://schemas.microsoft.com/office/powerpoint/2010/main" val="1232976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7</a:t>
            </a:fld>
            <a:endParaRPr lang="en-US" dirty="0"/>
          </a:p>
        </p:txBody>
      </p:sp>
    </p:spTree>
    <p:extLst>
      <p:ext uri="{BB962C8B-B14F-4D97-AF65-F5344CB8AC3E}">
        <p14:creationId xmlns:p14="http://schemas.microsoft.com/office/powerpoint/2010/main" val="1820992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8</a:t>
            </a:fld>
            <a:endParaRPr lang="en-US" dirty="0"/>
          </a:p>
        </p:txBody>
      </p:sp>
    </p:spTree>
    <p:extLst>
      <p:ext uri="{BB962C8B-B14F-4D97-AF65-F5344CB8AC3E}">
        <p14:creationId xmlns:p14="http://schemas.microsoft.com/office/powerpoint/2010/main" val="3015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E6CC6-A06E-4C35-A6C3-B200682120BB}" type="slidenum">
              <a:rPr lang="en-US" smtClean="0"/>
              <a:t>9</a:t>
            </a:fld>
            <a:endParaRPr lang="en-US" dirty="0"/>
          </a:p>
        </p:txBody>
      </p:sp>
    </p:spTree>
    <p:extLst>
      <p:ext uri="{BB962C8B-B14F-4D97-AF65-F5344CB8AC3E}">
        <p14:creationId xmlns:p14="http://schemas.microsoft.com/office/powerpoint/2010/main" val="98612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549619" y="720261"/>
            <a:ext cx="11162030" cy="5051425"/>
          </a:xfrm>
          <a:prstGeom prst="rect">
            <a:avLst/>
          </a:prstGeom>
        </p:spPr>
        <p:txBody>
          <a:bodyPr wrap="square" lIns="0" tIns="0" rIns="0" bIns="0">
            <a:spAutoFit/>
          </a:bodyPr>
          <a:lstStyle>
            <a:lvl1pPr>
              <a:defRPr sz="16450" b="1" i="0">
                <a:solidFill>
                  <a:schemeClr val="tx1"/>
                </a:solidFill>
                <a:latin typeface="Myriad Pro Light"/>
                <a:cs typeface="Myriad Pro Light"/>
              </a:defRPr>
            </a:lvl1pPr>
          </a:lstStyle>
          <a:p>
            <a:endParaRPr/>
          </a:p>
        </p:txBody>
      </p:sp>
      <p:sp>
        <p:nvSpPr>
          <p:cNvPr id="3" name="Holder 3"/>
          <p:cNvSpPr>
            <a:spLocks noGrp="1"/>
          </p:cNvSpPr>
          <p:nvPr>
            <p:ph type="subTitle" idx="4"/>
          </p:nvPr>
        </p:nvSpPr>
        <p:spPr>
          <a:xfrm>
            <a:off x="5835444" y="5746286"/>
            <a:ext cx="8592819" cy="2538729"/>
          </a:xfrm>
          <a:prstGeom prst="rect">
            <a:avLst/>
          </a:prstGeom>
        </p:spPr>
        <p:txBody>
          <a:bodyPr wrap="square" lIns="0" tIns="0" rIns="0" bIns="0">
            <a:spAutoFit/>
          </a:bodyPr>
          <a:lstStyle>
            <a:lvl1pPr>
              <a:defRPr sz="16450" b="1" i="0">
                <a:solidFill>
                  <a:schemeClr val="tx1"/>
                </a:solidFill>
                <a:latin typeface="Myriad Pro Light"/>
                <a:cs typeface="Myriad Pro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B13E67D-4B1E-480A-BE9D-7B071009465E}" type="datetime1">
              <a:rPr lang="en-US" smtClean="0"/>
              <a:t>9/27/2023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9/27/2023</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4049125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250" b="0" i="0">
                <a:solidFill>
                  <a:srgbClr val="9FB38C"/>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6450" b="1" i="0">
                <a:solidFill>
                  <a:schemeClr val="tx1"/>
                </a:solidFill>
                <a:latin typeface="Myriad Pro Light"/>
                <a:cs typeface="Myriad Pro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390F45E4-AECE-494B-B96F-E55966B12CD9}" type="datetime1">
              <a:rPr lang="en-US" smtClean="0"/>
              <a:t>9/27/2023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250" b="0" i="0">
                <a:solidFill>
                  <a:srgbClr val="9FB38C"/>
                </a:solidFill>
                <a:latin typeface="Arial"/>
                <a:cs typeface="Arial"/>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D39BFA39-6181-4C16-9A1A-75149EA6C006}" type="datetime1">
              <a:rPr lang="en-US" smtClean="0"/>
              <a:t>9/27/2023</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250" b="0" i="0">
                <a:solidFill>
                  <a:srgbClr val="9FB38C"/>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53C0FFE6-839E-4099-9A6A-061A079D501A}" type="datetime1">
              <a:rPr lang="en-US" smtClean="0"/>
              <a:t>9/27/2023</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B79DCD7A-4591-49B2-A85D-C4144BD82926}" type="datetime1">
              <a:rPr lang="en-US" smtClean="0"/>
              <a:t>9/27/2023</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549619" y="720261"/>
            <a:ext cx="11162030" cy="5051425"/>
          </a:xfrm>
          <a:prstGeom prst="rect">
            <a:avLst/>
          </a:prstGeom>
        </p:spPr>
        <p:txBody>
          <a:bodyPr wrap="square" lIns="0" tIns="0" rIns="0" bIns="0">
            <a:spAutoFit/>
          </a:bodyPr>
          <a:lstStyle>
            <a:lvl1pPr>
              <a:defRPr sz="16450" b="1" i="0">
                <a:solidFill>
                  <a:schemeClr val="tx1"/>
                </a:solidFill>
                <a:latin typeface="Myriad Pro Light"/>
                <a:cs typeface="Myriad Pro Light"/>
              </a:defRPr>
            </a:lvl1pPr>
          </a:lstStyle>
          <a:p>
            <a:endParaRPr/>
          </a:p>
        </p:txBody>
      </p:sp>
      <p:sp>
        <p:nvSpPr>
          <p:cNvPr id="3" name="Holder 3"/>
          <p:cNvSpPr>
            <a:spLocks noGrp="1"/>
          </p:cNvSpPr>
          <p:nvPr>
            <p:ph type="subTitle" idx="4"/>
          </p:nvPr>
        </p:nvSpPr>
        <p:spPr>
          <a:xfrm>
            <a:off x="5835444" y="5746286"/>
            <a:ext cx="8592819" cy="2538729"/>
          </a:xfrm>
          <a:prstGeom prst="rect">
            <a:avLst/>
          </a:prstGeom>
        </p:spPr>
        <p:txBody>
          <a:bodyPr wrap="square" lIns="0" tIns="0" rIns="0" bIns="0">
            <a:spAutoFit/>
          </a:bodyPr>
          <a:lstStyle>
            <a:lvl1pPr>
              <a:defRPr sz="16450" b="1" i="0">
                <a:solidFill>
                  <a:schemeClr val="tx1"/>
                </a:solidFill>
                <a:latin typeface="Myriad Pro Light"/>
                <a:cs typeface="Myriad Pro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767639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250" b="0" i="0">
                <a:solidFill>
                  <a:srgbClr val="9FB38C"/>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6450" b="1" i="0">
                <a:solidFill>
                  <a:schemeClr val="tx1"/>
                </a:solidFill>
                <a:latin typeface="Myriad Pro Light"/>
                <a:cs typeface="Myriad Pro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824557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250" b="0" i="0">
                <a:solidFill>
                  <a:srgbClr val="9FB38C"/>
                </a:solidFill>
                <a:latin typeface="Arial"/>
                <a:cs typeface="Arial"/>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9/27/2023</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214620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250" b="0" i="0">
                <a:solidFill>
                  <a:srgbClr val="9FB38C"/>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9/27/2023</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14213996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838785" y="9676771"/>
            <a:ext cx="8426529" cy="1282065"/>
          </a:xfrm>
          <a:prstGeom prst="rect">
            <a:avLst/>
          </a:prstGeom>
        </p:spPr>
        <p:txBody>
          <a:bodyPr wrap="square" lIns="0" tIns="0" rIns="0" bIns="0">
            <a:spAutoFit/>
          </a:bodyPr>
          <a:lstStyle>
            <a:lvl1pPr>
              <a:defRPr sz="8250" b="0" i="0">
                <a:solidFill>
                  <a:srgbClr val="9FB38C"/>
                </a:solidFill>
                <a:latin typeface="Arial"/>
                <a:cs typeface="Arial"/>
              </a:defRPr>
            </a:lvl1pPr>
          </a:lstStyle>
          <a:p>
            <a:endParaRPr/>
          </a:p>
        </p:txBody>
      </p:sp>
      <p:sp>
        <p:nvSpPr>
          <p:cNvPr id="3" name="Holder 3"/>
          <p:cNvSpPr>
            <a:spLocks noGrp="1"/>
          </p:cNvSpPr>
          <p:nvPr>
            <p:ph type="body" idx="1"/>
          </p:nvPr>
        </p:nvSpPr>
        <p:spPr>
          <a:xfrm>
            <a:off x="4940662" y="4856261"/>
            <a:ext cx="10406380" cy="6098540"/>
          </a:xfrm>
          <a:prstGeom prst="rect">
            <a:avLst/>
          </a:prstGeom>
        </p:spPr>
        <p:txBody>
          <a:bodyPr wrap="square" lIns="0" tIns="0" rIns="0" bIns="0">
            <a:spAutoFit/>
          </a:bodyPr>
          <a:lstStyle>
            <a:lvl1pPr>
              <a:defRPr sz="16450" b="1" i="0">
                <a:solidFill>
                  <a:schemeClr val="tx1"/>
                </a:solidFill>
                <a:latin typeface="Myriad Pro Light"/>
                <a:cs typeface="Myriad Pro Light"/>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E843F05F-1B67-45BA-A008-72A6263B292E}" type="datetime1">
              <a:rPr lang="en-US" smtClean="0"/>
              <a:t>9/27/2023</a:t>
            </a:fld>
            <a:endParaRPr lang="en-US" dirty="0"/>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838785" y="9676771"/>
            <a:ext cx="8426529" cy="1282065"/>
          </a:xfrm>
          <a:prstGeom prst="rect">
            <a:avLst/>
          </a:prstGeom>
        </p:spPr>
        <p:txBody>
          <a:bodyPr wrap="square" lIns="0" tIns="0" rIns="0" bIns="0">
            <a:spAutoFit/>
          </a:bodyPr>
          <a:lstStyle>
            <a:lvl1pPr>
              <a:defRPr sz="8250" b="0" i="0">
                <a:solidFill>
                  <a:srgbClr val="9FB38C"/>
                </a:solidFill>
                <a:latin typeface="Arial"/>
                <a:cs typeface="Arial"/>
              </a:defRPr>
            </a:lvl1pPr>
          </a:lstStyle>
          <a:p>
            <a:endParaRPr/>
          </a:p>
        </p:txBody>
      </p:sp>
      <p:sp>
        <p:nvSpPr>
          <p:cNvPr id="3" name="Holder 3"/>
          <p:cNvSpPr>
            <a:spLocks noGrp="1"/>
          </p:cNvSpPr>
          <p:nvPr>
            <p:ph type="body" idx="1"/>
          </p:nvPr>
        </p:nvSpPr>
        <p:spPr>
          <a:xfrm>
            <a:off x="4940662" y="4856261"/>
            <a:ext cx="10406380" cy="6098540"/>
          </a:xfrm>
          <a:prstGeom prst="rect">
            <a:avLst/>
          </a:prstGeom>
        </p:spPr>
        <p:txBody>
          <a:bodyPr wrap="square" lIns="0" tIns="0" rIns="0" bIns="0">
            <a:spAutoFit/>
          </a:bodyPr>
          <a:lstStyle>
            <a:lvl1pPr>
              <a:defRPr sz="16450" b="1" i="0">
                <a:solidFill>
                  <a:schemeClr val="tx1"/>
                </a:solidFill>
                <a:latin typeface="Myriad Pro Light"/>
                <a:cs typeface="Myriad Pro Light"/>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9/27/2023</a:t>
            </a:fld>
            <a:endParaRPr lang="en-US" dirty="0"/>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408043686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image" Target="../media/image6.png"/><Relationship Id="rId3" Type="http://schemas.openxmlformats.org/officeDocument/2006/relationships/tags" Target="../tags/tag3.xml"/><Relationship Id="rId21" Type="http://schemas.openxmlformats.org/officeDocument/2006/relationships/image" Target="../media/image1.png"/><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image" Target="../media/image5.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notesSlide" Target="../notesSlides/notesSlide1.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4.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image" Target="../media/image3.png"/><Relationship Id="rId10" Type="http://schemas.openxmlformats.org/officeDocument/2006/relationships/tags" Target="../tags/tag10.xml"/><Relationship Id="rId19" Type="http://schemas.openxmlformats.org/officeDocument/2006/relationships/slideLayout" Target="../slideLayouts/slideLayout4.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tags" Target="../tags/tag189.xml"/><Relationship Id="rId13" Type="http://schemas.openxmlformats.org/officeDocument/2006/relationships/tags" Target="../tags/tag194.xml"/><Relationship Id="rId18" Type="http://schemas.openxmlformats.org/officeDocument/2006/relationships/tags" Target="../tags/tag199.xml"/><Relationship Id="rId26" Type="http://schemas.openxmlformats.org/officeDocument/2006/relationships/image" Target="../media/image9.png"/><Relationship Id="rId3" Type="http://schemas.openxmlformats.org/officeDocument/2006/relationships/tags" Target="../tags/tag184.xml"/><Relationship Id="rId21" Type="http://schemas.openxmlformats.org/officeDocument/2006/relationships/tags" Target="../tags/tag202.xml"/><Relationship Id="rId7" Type="http://schemas.openxmlformats.org/officeDocument/2006/relationships/tags" Target="../tags/tag188.xml"/><Relationship Id="rId12" Type="http://schemas.openxmlformats.org/officeDocument/2006/relationships/tags" Target="../tags/tag193.xml"/><Relationship Id="rId17" Type="http://schemas.openxmlformats.org/officeDocument/2006/relationships/tags" Target="../tags/tag198.xml"/><Relationship Id="rId25" Type="http://schemas.openxmlformats.org/officeDocument/2006/relationships/image" Target="../media/image8.png"/><Relationship Id="rId2" Type="http://schemas.openxmlformats.org/officeDocument/2006/relationships/tags" Target="../tags/tag183.xml"/><Relationship Id="rId16" Type="http://schemas.openxmlformats.org/officeDocument/2006/relationships/tags" Target="../tags/tag197.xml"/><Relationship Id="rId20" Type="http://schemas.openxmlformats.org/officeDocument/2006/relationships/tags" Target="../tags/tag201.xml"/><Relationship Id="rId29" Type="http://schemas.openxmlformats.org/officeDocument/2006/relationships/image" Target="../media/image11.png"/><Relationship Id="rId1" Type="http://schemas.openxmlformats.org/officeDocument/2006/relationships/tags" Target="../tags/tag182.xml"/><Relationship Id="rId6" Type="http://schemas.openxmlformats.org/officeDocument/2006/relationships/tags" Target="../tags/tag187.xml"/><Relationship Id="rId11" Type="http://schemas.openxmlformats.org/officeDocument/2006/relationships/tags" Target="../tags/tag192.xml"/><Relationship Id="rId24" Type="http://schemas.openxmlformats.org/officeDocument/2006/relationships/image" Target="../media/image7.png"/><Relationship Id="rId5" Type="http://schemas.openxmlformats.org/officeDocument/2006/relationships/tags" Target="../tags/tag186.xml"/><Relationship Id="rId15" Type="http://schemas.openxmlformats.org/officeDocument/2006/relationships/tags" Target="../tags/tag196.xml"/><Relationship Id="rId23" Type="http://schemas.openxmlformats.org/officeDocument/2006/relationships/notesSlide" Target="../notesSlides/notesSlide10.xml"/><Relationship Id="rId28" Type="http://schemas.openxmlformats.org/officeDocument/2006/relationships/image" Target="../media/image10.png"/><Relationship Id="rId10" Type="http://schemas.openxmlformats.org/officeDocument/2006/relationships/tags" Target="../tags/tag191.xml"/><Relationship Id="rId19" Type="http://schemas.openxmlformats.org/officeDocument/2006/relationships/tags" Target="../tags/tag200.xml"/><Relationship Id="rId4" Type="http://schemas.openxmlformats.org/officeDocument/2006/relationships/tags" Target="../tags/tag185.xml"/><Relationship Id="rId9" Type="http://schemas.openxmlformats.org/officeDocument/2006/relationships/tags" Target="../tags/tag190.xml"/><Relationship Id="rId14" Type="http://schemas.openxmlformats.org/officeDocument/2006/relationships/tags" Target="../tags/tag195.xml"/><Relationship Id="rId22" Type="http://schemas.openxmlformats.org/officeDocument/2006/relationships/slideLayout" Target="../slideLayouts/slideLayout5.xml"/><Relationship Id="rId27"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tags" Target="../tags/tag210.xml"/><Relationship Id="rId13" Type="http://schemas.openxmlformats.org/officeDocument/2006/relationships/tags" Target="../tags/tag215.xml"/><Relationship Id="rId18" Type="http://schemas.openxmlformats.org/officeDocument/2006/relationships/tags" Target="../tags/tag220.xml"/><Relationship Id="rId26" Type="http://schemas.openxmlformats.org/officeDocument/2006/relationships/image" Target="../media/image8.png"/><Relationship Id="rId3" Type="http://schemas.openxmlformats.org/officeDocument/2006/relationships/tags" Target="../tags/tag205.xml"/><Relationship Id="rId21" Type="http://schemas.openxmlformats.org/officeDocument/2006/relationships/tags" Target="../tags/tag223.xml"/><Relationship Id="rId7" Type="http://schemas.openxmlformats.org/officeDocument/2006/relationships/tags" Target="../tags/tag209.xml"/><Relationship Id="rId12" Type="http://schemas.openxmlformats.org/officeDocument/2006/relationships/tags" Target="../tags/tag214.xml"/><Relationship Id="rId17" Type="http://schemas.openxmlformats.org/officeDocument/2006/relationships/tags" Target="../tags/tag219.xml"/><Relationship Id="rId25" Type="http://schemas.openxmlformats.org/officeDocument/2006/relationships/image" Target="../media/image7.png"/><Relationship Id="rId2" Type="http://schemas.openxmlformats.org/officeDocument/2006/relationships/tags" Target="../tags/tag204.xml"/><Relationship Id="rId16" Type="http://schemas.openxmlformats.org/officeDocument/2006/relationships/tags" Target="../tags/tag218.xml"/><Relationship Id="rId20" Type="http://schemas.openxmlformats.org/officeDocument/2006/relationships/tags" Target="../tags/tag222.xml"/><Relationship Id="rId29" Type="http://schemas.openxmlformats.org/officeDocument/2006/relationships/image" Target="../media/image10.png"/><Relationship Id="rId1" Type="http://schemas.openxmlformats.org/officeDocument/2006/relationships/tags" Target="../tags/tag203.xml"/><Relationship Id="rId6" Type="http://schemas.openxmlformats.org/officeDocument/2006/relationships/tags" Target="../tags/tag208.xml"/><Relationship Id="rId11" Type="http://schemas.openxmlformats.org/officeDocument/2006/relationships/tags" Target="../tags/tag213.xml"/><Relationship Id="rId24" Type="http://schemas.openxmlformats.org/officeDocument/2006/relationships/notesSlide" Target="../notesSlides/notesSlide11.xml"/><Relationship Id="rId5" Type="http://schemas.openxmlformats.org/officeDocument/2006/relationships/tags" Target="../tags/tag207.xml"/><Relationship Id="rId15" Type="http://schemas.openxmlformats.org/officeDocument/2006/relationships/tags" Target="../tags/tag217.xml"/><Relationship Id="rId23" Type="http://schemas.openxmlformats.org/officeDocument/2006/relationships/slideLayout" Target="../slideLayouts/slideLayout5.xml"/><Relationship Id="rId28" Type="http://schemas.openxmlformats.org/officeDocument/2006/relationships/image" Target="../media/image3.png"/><Relationship Id="rId10" Type="http://schemas.openxmlformats.org/officeDocument/2006/relationships/tags" Target="../tags/tag212.xml"/><Relationship Id="rId19" Type="http://schemas.openxmlformats.org/officeDocument/2006/relationships/tags" Target="../tags/tag221.xml"/><Relationship Id="rId4" Type="http://schemas.openxmlformats.org/officeDocument/2006/relationships/tags" Target="../tags/tag206.xml"/><Relationship Id="rId9" Type="http://schemas.openxmlformats.org/officeDocument/2006/relationships/tags" Target="../tags/tag211.xml"/><Relationship Id="rId14" Type="http://schemas.openxmlformats.org/officeDocument/2006/relationships/tags" Target="../tags/tag216.xml"/><Relationship Id="rId22" Type="http://schemas.openxmlformats.org/officeDocument/2006/relationships/tags" Target="../tags/tag224.xml"/><Relationship Id="rId27" Type="http://schemas.openxmlformats.org/officeDocument/2006/relationships/image" Target="../media/image9.png"/><Relationship Id="rId30"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tags" Target="../tags/tag232.xml"/><Relationship Id="rId13" Type="http://schemas.openxmlformats.org/officeDocument/2006/relationships/tags" Target="../tags/tag237.xml"/><Relationship Id="rId18" Type="http://schemas.openxmlformats.org/officeDocument/2006/relationships/tags" Target="../tags/tag242.xml"/><Relationship Id="rId26" Type="http://schemas.openxmlformats.org/officeDocument/2006/relationships/image" Target="../media/image11.png"/><Relationship Id="rId3" Type="http://schemas.openxmlformats.org/officeDocument/2006/relationships/tags" Target="../tags/tag227.xml"/><Relationship Id="rId21" Type="http://schemas.openxmlformats.org/officeDocument/2006/relationships/image" Target="../media/image7.png"/><Relationship Id="rId7" Type="http://schemas.openxmlformats.org/officeDocument/2006/relationships/tags" Target="../tags/tag231.xml"/><Relationship Id="rId12" Type="http://schemas.openxmlformats.org/officeDocument/2006/relationships/tags" Target="../tags/tag236.xml"/><Relationship Id="rId17" Type="http://schemas.openxmlformats.org/officeDocument/2006/relationships/tags" Target="../tags/tag241.xml"/><Relationship Id="rId25" Type="http://schemas.openxmlformats.org/officeDocument/2006/relationships/image" Target="../media/image10.png"/><Relationship Id="rId2" Type="http://schemas.openxmlformats.org/officeDocument/2006/relationships/tags" Target="../tags/tag226.xml"/><Relationship Id="rId16" Type="http://schemas.openxmlformats.org/officeDocument/2006/relationships/tags" Target="../tags/tag240.xml"/><Relationship Id="rId20" Type="http://schemas.openxmlformats.org/officeDocument/2006/relationships/notesSlide" Target="../notesSlides/notesSlide12.xml"/><Relationship Id="rId1" Type="http://schemas.openxmlformats.org/officeDocument/2006/relationships/tags" Target="../tags/tag225.xml"/><Relationship Id="rId6" Type="http://schemas.openxmlformats.org/officeDocument/2006/relationships/tags" Target="../tags/tag230.xml"/><Relationship Id="rId11" Type="http://schemas.openxmlformats.org/officeDocument/2006/relationships/tags" Target="../tags/tag235.xml"/><Relationship Id="rId24" Type="http://schemas.openxmlformats.org/officeDocument/2006/relationships/image" Target="../media/image3.png"/><Relationship Id="rId5" Type="http://schemas.openxmlformats.org/officeDocument/2006/relationships/tags" Target="../tags/tag229.xml"/><Relationship Id="rId15" Type="http://schemas.openxmlformats.org/officeDocument/2006/relationships/tags" Target="../tags/tag239.xml"/><Relationship Id="rId23" Type="http://schemas.openxmlformats.org/officeDocument/2006/relationships/image" Target="../media/image9.png"/><Relationship Id="rId10" Type="http://schemas.openxmlformats.org/officeDocument/2006/relationships/tags" Target="../tags/tag234.xml"/><Relationship Id="rId19" Type="http://schemas.openxmlformats.org/officeDocument/2006/relationships/slideLayout" Target="../slideLayouts/slideLayout5.xml"/><Relationship Id="rId4" Type="http://schemas.openxmlformats.org/officeDocument/2006/relationships/tags" Target="../tags/tag228.xml"/><Relationship Id="rId9" Type="http://schemas.openxmlformats.org/officeDocument/2006/relationships/tags" Target="../tags/tag233.xml"/><Relationship Id="rId14" Type="http://schemas.openxmlformats.org/officeDocument/2006/relationships/tags" Target="../tags/tag238.xml"/><Relationship Id="rId22" Type="http://schemas.openxmlformats.org/officeDocument/2006/relationships/image" Target="../media/image8.png"/><Relationship Id="rId27" Type="http://schemas.openxmlformats.org/officeDocument/2006/relationships/image" Target="../media/image18.emf"/></Relationships>
</file>

<file path=ppt/slides/_rels/slide13.xml.rels><?xml version="1.0" encoding="UTF-8" standalone="yes"?>
<Relationships xmlns="http://schemas.openxmlformats.org/package/2006/relationships"><Relationship Id="rId8" Type="http://schemas.openxmlformats.org/officeDocument/2006/relationships/tags" Target="../tags/tag250.xml"/><Relationship Id="rId13" Type="http://schemas.openxmlformats.org/officeDocument/2006/relationships/tags" Target="../tags/tag255.xml"/><Relationship Id="rId18" Type="http://schemas.openxmlformats.org/officeDocument/2006/relationships/slideLayout" Target="../slideLayouts/slideLayout5.xml"/><Relationship Id="rId26" Type="http://schemas.openxmlformats.org/officeDocument/2006/relationships/image" Target="../media/image19.emf"/><Relationship Id="rId3" Type="http://schemas.openxmlformats.org/officeDocument/2006/relationships/tags" Target="../tags/tag245.xml"/><Relationship Id="rId21" Type="http://schemas.openxmlformats.org/officeDocument/2006/relationships/image" Target="../media/image8.png"/><Relationship Id="rId7" Type="http://schemas.openxmlformats.org/officeDocument/2006/relationships/tags" Target="../tags/tag249.xml"/><Relationship Id="rId12" Type="http://schemas.openxmlformats.org/officeDocument/2006/relationships/tags" Target="../tags/tag254.xml"/><Relationship Id="rId17" Type="http://schemas.openxmlformats.org/officeDocument/2006/relationships/tags" Target="../tags/tag259.xml"/><Relationship Id="rId25" Type="http://schemas.openxmlformats.org/officeDocument/2006/relationships/image" Target="../media/image11.png"/><Relationship Id="rId2" Type="http://schemas.openxmlformats.org/officeDocument/2006/relationships/tags" Target="../tags/tag244.xml"/><Relationship Id="rId16" Type="http://schemas.openxmlformats.org/officeDocument/2006/relationships/tags" Target="../tags/tag258.xml"/><Relationship Id="rId20" Type="http://schemas.openxmlformats.org/officeDocument/2006/relationships/image" Target="../media/image7.png"/><Relationship Id="rId1" Type="http://schemas.openxmlformats.org/officeDocument/2006/relationships/tags" Target="../tags/tag243.xml"/><Relationship Id="rId6" Type="http://schemas.openxmlformats.org/officeDocument/2006/relationships/tags" Target="../tags/tag248.xml"/><Relationship Id="rId11" Type="http://schemas.openxmlformats.org/officeDocument/2006/relationships/tags" Target="../tags/tag253.xml"/><Relationship Id="rId24" Type="http://schemas.openxmlformats.org/officeDocument/2006/relationships/image" Target="../media/image10.png"/><Relationship Id="rId5" Type="http://schemas.openxmlformats.org/officeDocument/2006/relationships/tags" Target="../tags/tag247.xml"/><Relationship Id="rId15" Type="http://schemas.openxmlformats.org/officeDocument/2006/relationships/tags" Target="../tags/tag257.xml"/><Relationship Id="rId23" Type="http://schemas.openxmlformats.org/officeDocument/2006/relationships/image" Target="../media/image3.png"/><Relationship Id="rId10" Type="http://schemas.openxmlformats.org/officeDocument/2006/relationships/tags" Target="../tags/tag252.xml"/><Relationship Id="rId19" Type="http://schemas.openxmlformats.org/officeDocument/2006/relationships/notesSlide" Target="../notesSlides/notesSlide13.xml"/><Relationship Id="rId4" Type="http://schemas.openxmlformats.org/officeDocument/2006/relationships/tags" Target="../tags/tag246.xml"/><Relationship Id="rId9" Type="http://schemas.openxmlformats.org/officeDocument/2006/relationships/tags" Target="../tags/tag251.xml"/><Relationship Id="rId14" Type="http://schemas.openxmlformats.org/officeDocument/2006/relationships/tags" Target="../tags/tag256.xml"/><Relationship Id="rId22"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tags" Target="../tags/tag272.xml"/><Relationship Id="rId18" Type="http://schemas.openxmlformats.org/officeDocument/2006/relationships/image" Target="../media/image7.png"/><Relationship Id="rId3" Type="http://schemas.openxmlformats.org/officeDocument/2006/relationships/tags" Target="../tags/tag262.xml"/><Relationship Id="rId21" Type="http://schemas.openxmlformats.org/officeDocument/2006/relationships/image" Target="../media/image3.png"/><Relationship Id="rId7" Type="http://schemas.openxmlformats.org/officeDocument/2006/relationships/tags" Target="../tags/tag266.xml"/><Relationship Id="rId12" Type="http://schemas.openxmlformats.org/officeDocument/2006/relationships/tags" Target="../tags/tag271.xml"/><Relationship Id="rId17" Type="http://schemas.openxmlformats.org/officeDocument/2006/relationships/notesSlide" Target="../notesSlides/notesSlide14.xml"/><Relationship Id="rId2" Type="http://schemas.openxmlformats.org/officeDocument/2006/relationships/tags" Target="../tags/tag261.xml"/><Relationship Id="rId16" Type="http://schemas.openxmlformats.org/officeDocument/2006/relationships/slideLayout" Target="../slideLayouts/slideLayout4.xml"/><Relationship Id="rId20" Type="http://schemas.openxmlformats.org/officeDocument/2006/relationships/image" Target="../media/image9.png"/><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tags" Target="../tags/tag270.xml"/><Relationship Id="rId5" Type="http://schemas.openxmlformats.org/officeDocument/2006/relationships/tags" Target="../tags/tag264.xml"/><Relationship Id="rId15" Type="http://schemas.openxmlformats.org/officeDocument/2006/relationships/tags" Target="../tags/tag274.xml"/><Relationship Id="rId23" Type="http://schemas.openxmlformats.org/officeDocument/2006/relationships/image" Target="../media/image11.png"/><Relationship Id="rId10" Type="http://schemas.openxmlformats.org/officeDocument/2006/relationships/tags" Target="../tags/tag269.xml"/><Relationship Id="rId19" Type="http://schemas.openxmlformats.org/officeDocument/2006/relationships/image" Target="../media/image8.png"/><Relationship Id="rId4" Type="http://schemas.openxmlformats.org/officeDocument/2006/relationships/tags" Target="../tags/tag263.xml"/><Relationship Id="rId9" Type="http://schemas.openxmlformats.org/officeDocument/2006/relationships/tags" Target="../tags/tag268.xml"/><Relationship Id="rId14" Type="http://schemas.openxmlformats.org/officeDocument/2006/relationships/tags" Target="../tags/tag273.xml"/><Relationship Id="rId22"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tags" Target="../tags/tag282.xml"/><Relationship Id="rId13" Type="http://schemas.openxmlformats.org/officeDocument/2006/relationships/tags" Target="../tags/tag287.xml"/><Relationship Id="rId18" Type="http://schemas.openxmlformats.org/officeDocument/2006/relationships/tags" Target="../tags/tag292.xml"/><Relationship Id="rId26" Type="http://schemas.openxmlformats.org/officeDocument/2006/relationships/image" Target="../media/image11.png"/><Relationship Id="rId3" Type="http://schemas.openxmlformats.org/officeDocument/2006/relationships/tags" Target="../tags/tag277.xml"/><Relationship Id="rId21" Type="http://schemas.openxmlformats.org/officeDocument/2006/relationships/image" Target="../media/image7.png"/><Relationship Id="rId7" Type="http://schemas.openxmlformats.org/officeDocument/2006/relationships/tags" Target="../tags/tag281.xml"/><Relationship Id="rId12" Type="http://schemas.openxmlformats.org/officeDocument/2006/relationships/tags" Target="../tags/tag286.xml"/><Relationship Id="rId17" Type="http://schemas.openxmlformats.org/officeDocument/2006/relationships/tags" Target="../tags/tag291.xml"/><Relationship Id="rId25" Type="http://schemas.openxmlformats.org/officeDocument/2006/relationships/image" Target="../media/image10.png"/><Relationship Id="rId2" Type="http://schemas.openxmlformats.org/officeDocument/2006/relationships/tags" Target="../tags/tag276.xml"/><Relationship Id="rId16" Type="http://schemas.openxmlformats.org/officeDocument/2006/relationships/tags" Target="../tags/tag290.xml"/><Relationship Id="rId20" Type="http://schemas.openxmlformats.org/officeDocument/2006/relationships/notesSlide" Target="../notesSlides/notesSlide15.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tags" Target="../tags/tag285.xml"/><Relationship Id="rId24" Type="http://schemas.openxmlformats.org/officeDocument/2006/relationships/image" Target="../media/image3.png"/><Relationship Id="rId5" Type="http://schemas.openxmlformats.org/officeDocument/2006/relationships/tags" Target="../tags/tag279.xml"/><Relationship Id="rId15" Type="http://schemas.openxmlformats.org/officeDocument/2006/relationships/tags" Target="../tags/tag289.xml"/><Relationship Id="rId23" Type="http://schemas.openxmlformats.org/officeDocument/2006/relationships/image" Target="../media/image9.png"/><Relationship Id="rId10" Type="http://schemas.openxmlformats.org/officeDocument/2006/relationships/tags" Target="../tags/tag284.xml"/><Relationship Id="rId19" Type="http://schemas.openxmlformats.org/officeDocument/2006/relationships/slideLayout" Target="../slideLayouts/slideLayout5.xml"/><Relationship Id="rId4" Type="http://schemas.openxmlformats.org/officeDocument/2006/relationships/tags" Target="../tags/tag278.xml"/><Relationship Id="rId9" Type="http://schemas.openxmlformats.org/officeDocument/2006/relationships/tags" Target="../tags/tag283.xml"/><Relationship Id="rId14" Type="http://schemas.openxmlformats.org/officeDocument/2006/relationships/tags" Target="../tags/tag288.xml"/><Relationship Id="rId22" Type="http://schemas.openxmlformats.org/officeDocument/2006/relationships/image" Target="../media/image8.png"/><Relationship Id="rId27"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tags" Target="../tags/tag300.xml"/><Relationship Id="rId13" Type="http://schemas.openxmlformats.org/officeDocument/2006/relationships/tags" Target="../tags/tag305.xml"/><Relationship Id="rId18" Type="http://schemas.openxmlformats.org/officeDocument/2006/relationships/tags" Target="../tags/tag310.xml"/><Relationship Id="rId26" Type="http://schemas.openxmlformats.org/officeDocument/2006/relationships/image" Target="../media/image10.png"/><Relationship Id="rId3" Type="http://schemas.openxmlformats.org/officeDocument/2006/relationships/tags" Target="../tags/tag295.xml"/><Relationship Id="rId21" Type="http://schemas.openxmlformats.org/officeDocument/2006/relationships/notesSlide" Target="../notesSlides/notesSlide16.xml"/><Relationship Id="rId7" Type="http://schemas.openxmlformats.org/officeDocument/2006/relationships/tags" Target="../tags/tag299.xml"/><Relationship Id="rId12" Type="http://schemas.openxmlformats.org/officeDocument/2006/relationships/tags" Target="../tags/tag304.xml"/><Relationship Id="rId17" Type="http://schemas.openxmlformats.org/officeDocument/2006/relationships/tags" Target="../tags/tag309.xml"/><Relationship Id="rId25" Type="http://schemas.openxmlformats.org/officeDocument/2006/relationships/image" Target="../media/image3.png"/><Relationship Id="rId2" Type="http://schemas.openxmlformats.org/officeDocument/2006/relationships/tags" Target="../tags/tag294.xml"/><Relationship Id="rId16" Type="http://schemas.openxmlformats.org/officeDocument/2006/relationships/tags" Target="../tags/tag308.xml"/><Relationship Id="rId20" Type="http://schemas.openxmlformats.org/officeDocument/2006/relationships/slideLayout" Target="../slideLayouts/slideLayout5.xml"/><Relationship Id="rId29" Type="http://schemas.openxmlformats.org/officeDocument/2006/relationships/image" Target="../media/image22.emf"/><Relationship Id="rId1" Type="http://schemas.openxmlformats.org/officeDocument/2006/relationships/tags" Target="../tags/tag293.xml"/><Relationship Id="rId6" Type="http://schemas.openxmlformats.org/officeDocument/2006/relationships/tags" Target="../tags/tag298.xml"/><Relationship Id="rId11" Type="http://schemas.openxmlformats.org/officeDocument/2006/relationships/tags" Target="../tags/tag303.xml"/><Relationship Id="rId24" Type="http://schemas.openxmlformats.org/officeDocument/2006/relationships/image" Target="../media/image9.png"/><Relationship Id="rId5" Type="http://schemas.openxmlformats.org/officeDocument/2006/relationships/tags" Target="../tags/tag297.xml"/><Relationship Id="rId15" Type="http://schemas.openxmlformats.org/officeDocument/2006/relationships/tags" Target="../tags/tag307.xml"/><Relationship Id="rId23" Type="http://schemas.openxmlformats.org/officeDocument/2006/relationships/image" Target="../media/image8.png"/><Relationship Id="rId28" Type="http://schemas.openxmlformats.org/officeDocument/2006/relationships/image" Target="../media/image21.emf"/><Relationship Id="rId10" Type="http://schemas.openxmlformats.org/officeDocument/2006/relationships/tags" Target="../tags/tag302.xml"/><Relationship Id="rId19" Type="http://schemas.openxmlformats.org/officeDocument/2006/relationships/tags" Target="../tags/tag311.xml"/><Relationship Id="rId4" Type="http://schemas.openxmlformats.org/officeDocument/2006/relationships/tags" Target="../tags/tag296.xml"/><Relationship Id="rId9" Type="http://schemas.openxmlformats.org/officeDocument/2006/relationships/tags" Target="../tags/tag301.xml"/><Relationship Id="rId14" Type="http://schemas.openxmlformats.org/officeDocument/2006/relationships/tags" Target="../tags/tag306.xml"/><Relationship Id="rId22" Type="http://schemas.openxmlformats.org/officeDocument/2006/relationships/image" Target="../media/image7.png"/><Relationship Id="rId27"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tags" Target="../tags/tag319.xml"/><Relationship Id="rId13" Type="http://schemas.openxmlformats.org/officeDocument/2006/relationships/tags" Target="../tags/tag324.xml"/><Relationship Id="rId18" Type="http://schemas.openxmlformats.org/officeDocument/2006/relationships/tags" Target="../tags/tag329.xml"/><Relationship Id="rId26" Type="http://schemas.openxmlformats.org/officeDocument/2006/relationships/image" Target="../media/image8.png"/><Relationship Id="rId3" Type="http://schemas.openxmlformats.org/officeDocument/2006/relationships/tags" Target="../tags/tag314.xml"/><Relationship Id="rId21" Type="http://schemas.openxmlformats.org/officeDocument/2006/relationships/tags" Target="../tags/tag332.xml"/><Relationship Id="rId7" Type="http://schemas.openxmlformats.org/officeDocument/2006/relationships/tags" Target="../tags/tag318.xml"/><Relationship Id="rId12" Type="http://schemas.openxmlformats.org/officeDocument/2006/relationships/tags" Target="../tags/tag323.xml"/><Relationship Id="rId17" Type="http://schemas.openxmlformats.org/officeDocument/2006/relationships/tags" Target="../tags/tag328.xml"/><Relationship Id="rId25" Type="http://schemas.openxmlformats.org/officeDocument/2006/relationships/image" Target="../media/image7.png"/><Relationship Id="rId2" Type="http://schemas.openxmlformats.org/officeDocument/2006/relationships/tags" Target="../tags/tag313.xml"/><Relationship Id="rId16" Type="http://schemas.openxmlformats.org/officeDocument/2006/relationships/tags" Target="../tags/tag327.xml"/><Relationship Id="rId20" Type="http://schemas.openxmlformats.org/officeDocument/2006/relationships/tags" Target="../tags/tag331.xml"/><Relationship Id="rId29" Type="http://schemas.openxmlformats.org/officeDocument/2006/relationships/image" Target="../media/image10.png"/><Relationship Id="rId1" Type="http://schemas.openxmlformats.org/officeDocument/2006/relationships/tags" Target="../tags/tag312.xml"/><Relationship Id="rId6" Type="http://schemas.openxmlformats.org/officeDocument/2006/relationships/tags" Target="../tags/tag317.xml"/><Relationship Id="rId11" Type="http://schemas.openxmlformats.org/officeDocument/2006/relationships/tags" Target="../tags/tag322.xml"/><Relationship Id="rId24" Type="http://schemas.openxmlformats.org/officeDocument/2006/relationships/notesSlide" Target="../notesSlides/notesSlide17.xml"/><Relationship Id="rId5" Type="http://schemas.openxmlformats.org/officeDocument/2006/relationships/tags" Target="../tags/tag316.xml"/><Relationship Id="rId15" Type="http://schemas.openxmlformats.org/officeDocument/2006/relationships/tags" Target="../tags/tag326.xml"/><Relationship Id="rId23" Type="http://schemas.openxmlformats.org/officeDocument/2006/relationships/slideLayout" Target="../slideLayouts/slideLayout5.xml"/><Relationship Id="rId28" Type="http://schemas.openxmlformats.org/officeDocument/2006/relationships/image" Target="../media/image3.png"/><Relationship Id="rId10" Type="http://schemas.openxmlformats.org/officeDocument/2006/relationships/tags" Target="../tags/tag321.xml"/><Relationship Id="rId19" Type="http://schemas.openxmlformats.org/officeDocument/2006/relationships/tags" Target="../tags/tag330.xml"/><Relationship Id="rId4" Type="http://schemas.openxmlformats.org/officeDocument/2006/relationships/tags" Target="../tags/tag315.xml"/><Relationship Id="rId9" Type="http://schemas.openxmlformats.org/officeDocument/2006/relationships/tags" Target="../tags/tag320.xml"/><Relationship Id="rId14" Type="http://schemas.openxmlformats.org/officeDocument/2006/relationships/tags" Target="../tags/tag325.xml"/><Relationship Id="rId22" Type="http://schemas.openxmlformats.org/officeDocument/2006/relationships/tags" Target="../tags/tag333.xml"/><Relationship Id="rId27" Type="http://schemas.openxmlformats.org/officeDocument/2006/relationships/image" Target="../media/image9.png"/><Relationship Id="rId30"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tags" Target="../tags/tag341.xml"/><Relationship Id="rId13" Type="http://schemas.openxmlformats.org/officeDocument/2006/relationships/tags" Target="../tags/tag346.xml"/><Relationship Id="rId18" Type="http://schemas.openxmlformats.org/officeDocument/2006/relationships/tags" Target="../tags/tag351.xml"/><Relationship Id="rId26" Type="http://schemas.openxmlformats.org/officeDocument/2006/relationships/image" Target="../media/image3.png"/><Relationship Id="rId3" Type="http://schemas.openxmlformats.org/officeDocument/2006/relationships/tags" Target="../tags/tag336.xml"/><Relationship Id="rId21" Type="http://schemas.openxmlformats.org/officeDocument/2006/relationships/slideLayout" Target="../slideLayouts/slideLayout5.xml"/><Relationship Id="rId7" Type="http://schemas.openxmlformats.org/officeDocument/2006/relationships/tags" Target="../tags/tag340.xml"/><Relationship Id="rId12" Type="http://schemas.openxmlformats.org/officeDocument/2006/relationships/tags" Target="../tags/tag345.xml"/><Relationship Id="rId17" Type="http://schemas.openxmlformats.org/officeDocument/2006/relationships/tags" Target="../tags/tag350.xml"/><Relationship Id="rId25" Type="http://schemas.openxmlformats.org/officeDocument/2006/relationships/image" Target="../media/image9.png"/><Relationship Id="rId2" Type="http://schemas.openxmlformats.org/officeDocument/2006/relationships/tags" Target="../tags/tag335.xml"/><Relationship Id="rId16" Type="http://schemas.openxmlformats.org/officeDocument/2006/relationships/tags" Target="../tags/tag349.xml"/><Relationship Id="rId20" Type="http://schemas.openxmlformats.org/officeDocument/2006/relationships/tags" Target="../tags/tag353.xml"/><Relationship Id="rId29" Type="http://schemas.openxmlformats.org/officeDocument/2006/relationships/image" Target="../media/image23.emf"/><Relationship Id="rId1" Type="http://schemas.openxmlformats.org/officeDocument/2006/relationships/tags" Target="../tags/tag334.xml"/><Relationship Id="rId6" Type="http://schemas.openxmlformats.org/officeDocument/2006/relationships/tags" Target="../tags/tag339.xml"/><Relationship Id="rId11" Type="http://schemas.openxmlformats.org/officeDocument/2006/relationships/tags" Target="../tags/tag344.xml"/><Relationship Id="rId24" Type="http://schemas.openxmlformats.org/officeDocument/2006/relationships/image" Target="../media/image8.png"/><Relationship Id="rId5" Type="http://schemas.openxmlformats.org/officeDocument/2006/relationships/tags" Target="../tags/tag338.xml"/><Relationship Id="rId15" Type="http://schemas.openxmlformats.org/officeDocument/2006/relationships/tags" Target="../tags/tag348.xml"/><Relationship Id="rId23" Type="http://schemas.openxmlformats.org/officeDocument/2006/relationships/image" Target="../media/image7.png"/><Relationship Id="rId28" Type="http://schemas.openxmlformats.org/officeDocument/2006/relationships/image" Target="../media/image11.png"/><Relationship Id="rId10" Type="http://schemas.openxmlformats.org/officeDocument/2006/relationships/tags" Target="../tags/tag343.xml"/><Relationship Id="rId19" Type="http://schemas.openxmlformats.org/officeDocument/2006/relationships/tags" Target="../tags/tag352.xml"/><Relationship Id="rId4" Type="http://schemas.openxmlformats.org/officeDocument/2006/relationships/tags" Target="../tags/tag337.xml"/><Relationship Id="rId9" Type="http://schemas.openxmlformats.org/officeDocument/2006/relationships/tags" Target="../tags/tag342.xml"/><Relationship Id="rId14" Type="http://schemas.openxmlformats.org/officeDocument/2006/relationships/tags" Target="../tags/tag347.xml"/><Relationship Id="rId22" Type="http://schemas.openxmlformats.org/officeDocument/2006/relationships/notesSlide" Target="../notesSlides/notesSlide18.xml"/><Relationship Id="rId27"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tags" Target="../tags/tag361.xml"/><Relationship Id="rId13" Type="http://schemas.openxmlformats.org/officeDocument/2006/relationships/tags" Target="../tags/tag366.xml"/><Relationship Id="rId18" Type="http://schemas.openxmlformats.org/officeDocument/2006/relationships/tags" Target="../tags/tag371.xml"/><Relationship Id="rId26" Type="http://schemas.openxmlformats.org/officeDocument/2006/relationships/image" Target="../media/image3.png"/><Relationship Id="rId3" Type="http://schemas.openxmlformats.org/officeDocument/2006/relationships/tags" Target="../tags/tag356.xml"/><Relationship Id="rId21" Type="http://schemas.openxmlformats.org/officeDocument/2006/relationships/slideLayout" Target="../slideLayouts/slideLayout5.xml"/><Relationship Id="rId7" Type="http://schemas.openxmlformats.org/officeDocument/2006/relationships/tags" Target="../tags/tag360.xml"/><Relationship Id="rId12" Type="http://schemas.openxmlformats.org/officeDocument/2006/relationships/tags" Target="../tags/tag365.xml"/><Relationship Id="rId17" Type="http://schemas.openxmlformats.org/officeDocument/2006/relationships/tags" Target="../tags/tag370.xml"/><Relationship Id="rId25" Type="http://schemas.openxmlformats.org/officeDocument/2006/relationships/image" Target="../media/image9.png"/><Relationship Id="rId2" Type="http://schemas.openxmlformats.org/officeDocument/2006/relationships/tags" Target="../tags/tag355.xml"/><Relationship Id="rId16" Type="http://schemas.openxmlformats.org/officeDocument/2006/relationships/tags" Target="../tags/tag369.xml"/><Relationship Id="rId20" Type="http://schemas.openxmlformats.org/officeDocument/2006/relationships/tags" Target="../tags/tag373.xml"/><Relationship Id="rId29" Type="http://schemas.openxmlformats.org/officeDocument/2006/relationships/image" Target="../media/image24.emf"/><Relationship Id="rId1" Type="http://schemas.openxmlformats.org/officeDocument/2006/relationships/tags" Target="../tags/tag354.xml"/><Relationship Id="rId6" Type="http://schemas.openxmlformats.org/officeDocument/2006/relationships/tags" Target="../tags/tag359.xml"/><Relationship Id="rId11" Type="http://schemas.openxmlformats.org/officeDocument/2006/relationships/tags" Target="../tags/tag364.xml"/><Relationship Id="rId24" Type="http://schemas.openxmlformats.org/officeDocument/2006/relationships/image" Target="../media/image8.png"/><Relationship Id="rId5" Type="http://schemas.openxmlformats.org/officeDocument/2006/relationships/tags" Target="../tags/tag358.xml"/><Relationship Id="rId15" Type="http://schemas.openxmlformats.org/officeDocument/2006/relationships/tags" Target="../tags/tag368.xml"/><Relationship Id="rId23" Type="http://schemas.openxmlformats.org/officeDocument/2006/relationships/image" Target="../media/image7.png"/><Relationship Id="rId28" Type="http://schemas.openxmlformats.org/officeDocument/2006/relationships/image" Target="../media/image11.png"/><Relationship Id="rId10" Type="http://schemas.openxmlformats.org/officeDocument/2006/relationships/tags" Target="../tags/tag363.xml"/><Relationship Id="rId19" Type="http://schemas.openxmlformats.org/officeDocument/2006/relationships/tags" Target="../tags/tag372.xml"/><Relationship Id="rId4" Type="http://schemas.openxmlformats.org/officeDocument/2006/relationships/tags" Target="../tags/tag357.xml"/><Relationship Id="rId9" Type="http://schemas.openxmlformats.org/officeDocument/2006/relationships/tags" Target="../tags/tag362.xml"/><Relationship Id="rId14" Type="http://schemas.openxmlformats.org/officeDocument/2006/relationships/tags" Target="../tags/tag367.xml"/><Relationship Id="rId22" Type="http://schemas.openxmlformats.org/officeDocument/2006/relationships/notesSlide" Target="../notesSlides/notesSlide19.xml"/><Relationship Id="rId27"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tags" Target="../tags/tag31.xml"/><Relationship Id="rId18" Type="http://schemas.openxmlformats.org/officeDocument/2006/relationships/tags" Target="../tags/tag36.xml"/><Relationship Id="rId26" Type="http://schemas.openxmlformats.org/officeDocument/2006/relationships/image" Target="../media/image8.png"/><Relationship Id="rId3" Type="http://schemas.openxmlformats.org/officeDocument/2006/relationships/tags" Target="../tags/tag21.xml"/><Relationship Id="rId21" Type="http://schemas.openxmlformats.org/officeDocument/2006/relationships/tags" Target="../tags/tag39.xml"/><Relationship Id="rId7" Type="http://schemas.openxmlformats.org/officeDocument/2006/relationships/tags" Target="../tags/tag25.xml"/><Relationship Id="rId12" Type="http://schemas.openxmlformats.org/officeDocument/2006/relationships/tags" Target="../tags/tag30.xml"/><Relationship Id="rId17" Type="http://schemas.openxmlformats.org/officeDocument/2006/relationships/tags" Target="../tags/tag35.xml"/><Relationship Id="rId25" Type="http://schemas.openxmlformats.org/officeDocument/2006/relationships/image" Target="../media/image7.png"/><Relationship Id="rId2" Type="http://schemas.openxmlformats.org/officeDocument/2006/relationships/tags" Target="../tags/tag20.xml"/><Relationship Id="rId16" Type="http://schemas.openxmlformats.org/officeDocument/2006/relationships/tags" Target="../tags/tag34.xml"/><Relationship Id="rId20" Type="http://schemas.openxmlformats.org/officeDocument/2006/relationships/tags" Target="../tags/tag38.xml"/><Relationship Id="rId29" Type="http://schemas.openxmlformats.org/officeDocument/2006/relationships/image" Target="../media/image10.png"/><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tags" Target="../tags/tag29.xml"/><Relationship Id="rId24" Type="http://schemas.openxmlformats.org/officeDocument/2006/relationships/notesSlide" Target="../notesSlides/notesSlide2.xml"/><Relationship Id="rId5" Type="http://schemas.openxmlformats.org/officeDocument/2006/relationships/tags" Target="../tags/tag23.xml"/><Relationship Id="rId15" Type="http://schemas.openxmlformats.org/officeDocument/2006/relationships/tags" Target="../tags/tag33.xml"/><Relationship Id="rId23" Type="http://schemas.openxmlformats.org/officeDocument/2006/relationships/slideLayout" Target="../slideLayouts/slideLayout5.xml"/><Relationship Id="rId28" Type="http://schemas.openxmlformats.org/officeDocument/2006/relationships/image" Target="../media/image3.png"/><Relationship Id="rId10" Type="http://schemas.openxmlformats.org/officeDocument/2006/relationships/tags" Target="../tags/tag28.xml"/><Relationship Id="rId19" Type="http://schemas.openxmlformats.org/officeDocument/2006/relationships/tags" Target="../tags/tag37.xml"/><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tags" Target="../tags/tag32.xml"/><Relationship Id="rId22" Type="http://schemas.openxmlformats.org/officeDocument/2006/relationships/tags" Target="../tags/tag40.xml"/><Relationship Id="rId27" Type="http://schemas.openxmlformats.org/officeDocument/2006/relationships/image" Target="../media/image9.png"/><Relationship Id="rId30"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tags" Target="../tags/tag381.xml"/><Relationship Id="rId13" Type="http://schemas.openxmlformats.org/officeDocument/2006/relationships/tags" Target="../tags/tag386.xml"/><Relationship Id="rId18" Type="http://schemas.openxmlformats.org/officeDocument/2006/relationships/image" Target="../media/image7.png"/><Relationship Id="rId3" Type="http://schemas.openxmlformats.org/officeDocument/2006/relationships/tags" Target="../tags/tag376.xml"/><Relationship Id="rId21" Type="http://schemas.openxmlformats.org/officeDocument/2006/relationships/image" Target="../media/image3.png"/><Relationship Id="rId7" Type="http://schemas.openxmlformats.org/officeDocument/2006/relationships/tags" Target="../tags/tag380.xml"/><Relationship Id="rId12" Type="http://schemas.openxmlformats.org/officeDocument/2006/relationships/tags" Target="../tags/tag385.xml"/><Relationship Id="rId17" Type="http://schemas.openxmlformats.org/officeDocument/2006/relationships/notesSlide" Target="../notesSlides/notesSlide20.xml"/><Relationship Id="rId2" Type="http://schemas.openxmlformats.org/officeDocument/2006/relationships/tags" Target="../tags/tag375.xml"/><Relationship Id="rId16" Type="http://schemas.openxmlformats.org/officeDocument/2006/relationships/slideLayout" Target="../slideLayouts/slideLayout4.xml"/><Relationship Id="rId20" Type="http://schemas.openxmlformats.org/officeDocument/2006/relationships/image" Target="../media/image9.png"/><Relationship Id="rId1" Type="http://schemas.openxmlformats.org/officeDocument/2006/relationships/tags" Target="../tags/tag374.xml"/><Relationship Id="rId6" Type="http://schemas.openxmlformats.org/officeDocument/2006/relationships/tags" Target="../tags/tag379.xml"/><Relationship Id="rId11" Type="http://schemas.openxmlformats.org/officeDocument/2006/relationships/tags" Target="../tags/tag384.xml"/><Relationship Id="rId5" Type="http://schemas.openxmlformats.org/officeDocument/2006/relationships/tags" Target="../tags/tag378.xml"/><Relationship Id="rId15" Type="http://schemas.openxmlformats.org/officeDocument/2006/relationships/tags" Target="../tags/tag388.xml"/><Relationship Id="rId23" Type="http://schemas.openxmlformats.org/officeDocument/2006/relationships/image" Target="../media/image11.png"/><Relationship Id="rId10" Type="http://schemas.openxmlformats.org/officeDocument/2006/relationships/tags" Target="../tags/tag383.xml"/><Relationship Id="rId19" Type="http://schemas.openxmlformats.org/officeDocument/2006/relationships/image" Target="../media/image8.png"/><Relationship Id="rId4" Type="http://schemas.openxmlformats.org/officeDocument/2006/relationships/tags" Target="../tags/tag377.xml"/><Relationship Id="rId9" Type="http://schemas.openxmlformats.org/officeDocument/2006/relationships/tags" Target="../tags/tag382.xml"/><Relationship Id="rId14" Type="http://schemas.openxmlformats.org/officeDocument/2006/relationships/tags" Target="../tags/tag387.xml"/><Relationship Id="rId22"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tags" Target="../tags/tag396.xml"/><Relationship Id="rId13" Type="http://schemas.openxmlformats.org/officeDocument/2006/relationships/tags" Target="../tags/tag401.xml"/><Relationship Id="rId18" Type="http://schemas.openxmlformats.org/officeDocument/2006/relationships/tags" Target="../tags/tag406.xml"/><Relationship Id="rId26" Type="http://schemas.openxmlformats.org/officeDocument/2006/relationships/image" Target="../media/image10.png"/><Relationship Id="rId3" Type="http://schemas.openxmlformats.org/officeDocument/2006/relationships/tags" Target="../tags/tag391.xml"/><Relationship Id="rId21" Type="http://schemas.openxmlformats.org/officeDocument/2006/relationships/notesSlide" Target="../notesSlides/notesSlide21.xml"/><Relationship Id="rId7" Type="http://schemas.openxmlformats.org/officeDocument/2006/relationships/tags" Target="../tags/tag395.xml"/><Relationship Id="rId12" Type="http://schemas.openxmlformats.org/officeDocument/2006/relationships/tags" Target="../tags/tag400.xml"/><Relationship Id="rId17" Type="http://schemas.openxmlformats.org/officeDocument/2006/relationships/tags" Target="../tags/tag405.xml"/><Relationship Id="rId25" Type="http://schemas.openxmlformats.org/officeDocument/2006/relationships/image" Target="../media/image3.png"/><Relationship Id="rId2" Type="http://schemas.openxmlformats.org/officeDocument/2006/relationships/tags" Target="../tags/tag390.xml"/><Relationship Id="rId16" Type="http://schemas.openxmlformats.org/officeDocument/2006/relationships/tags" Target="../tags/tag404.xml"/><Relationship Id="rId20" Type="http://schemas.openxmlformats.org/officeDocument/2006/relationships/slideLayout" Target="../slideLayouts/slideLayout5.xml"/><Relationship Id="rId1" Type="http://schemas.openxmlformats.org/officeDocument/2006/relationships/tags" Target="../tags/tag389.xml"/><Relationship Id="rId6" Type="http://schemas.openxmlformats.org/officeDocument/2006/relationships/tags" Target="../tags/tag394.xml"/><Relationship Id="rId11" Type="http://schemas.openxmlformats.org/officeDocument/2006/relationships/tags" Target="../tags/tag399.xml"/><Relationship Id="rId24" Type="http://schemas.openxmlformats.org/officeDocument/2006/relationships/image" Target="../media/image9.png"/><Relationship Id="rId5" Type="http://schemas.openxmlformats.org/officeDocument/2006/relationships/tags" Target="../tags/tag393.xml"/><Relationship Id="rId15" Type="http://schemas.openxmlformats.org/officeDocument/2006/relationships/tags" Target="../tags/tag403.xml"/><Relationship Id="rId23" Type="http://schemas.openxmlformats.org/officeDocument/2006/relationships/image" Target="../media/image8.png"/><Relationship Id="rId28" Type="http://schemas.openxmlformats.org/officeDocument/2006/relationships/image" Target="../media/image25.png"/><Relationship Id="rId10" Type="http://schemas.openxmlformats.org/officeDocument/2006/relationships/tags" Target="../tags/tag398.xml"/><Relationship Id="rId19" Type="http://schemas.openxmlformats.org/officeDocument/2006/relationships/tags" Target="../tags/tag407.xml"/><Relationship Id="rId4" Type="http://schemas.openxmlformats.org/officeDocument/2006/relationships/tags" Target="../tags/tag392.xml"/><Relationship Id="rId9" Type="http://schemas.openxmlformats.org/officeDocument/2006/relationships/tags" Target="../tags/tag397.xml"/><Relationship Id="rId14" Type="http://schemas.openxmlformats.org/officeDocument/2006/relationships/tags" Target="../tags/tag402.xml"/><Relationship Id="rId22" Type="http://schemas.openxmlformats.org/officeDocument/2006/relationships/image" Target="../media/image7.png"/><Relationship Id="rId27"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tags" Target="../tags/tag415.xml"/><Relationship Id="rId13" Type="http://schemas.openxmlformats.org/officeDocument/2006/relationships/tags" Target="../tags/tag420.xml"/><Relationship Id="rId18" Type="http://schemas.openxmlformats.org/officeDocument/2006/relationships/tags" Target="../tags/tag425.xml"/><Relationship Id="rId26" Type="http://schemas.openxmlformats.org/officeDocument/2006/relationships/image" Target="../media/image10.png"/><Relationship Id="rId3" Type="http://schemas.openxmlformats.org/officeDocument/2006/relationships/tags" Target="../tags/tag410.xml"/><Relationship Id="rId21" Type="http://schemas.openxmlformats.org/officeDocument/2006/relationships/notesSlide" Target="../notesSlides/notesSlide22.xml"/><Relationship Id="rId7" Type="http://schemas.openxmlformats.org/officeDocument/2006/relationships/tags" Target="../tags/tag414.xml"/><Relationship Id="rId12" Type="http://schemas.openxmlformats.org/officeDocument/2006/relationships/tags" Target="../tags/tag419.xml"/><Relationship Id="rId17" Type="http://schemas.openxmlformats.org/officeDocument/2006/relationships/tags" Target="../tags/tag424.xml"/><Relationship Id="rId25" Type="http://schemas.openxmlformats.org/officeDocument/2006/relationships/image" Target="../media/image3.png"/><Relationship Id="rId2" Type="http://schemas.openxmlformats.org/officeDocument/2006/relationships/tags" Target="../tags/tag409.xml"/><Relationship Id="rId16" Type="http://schemas.openxmlformats.org/officeDocument/2006/relationships/tags" Target="../tags/tag423.xml"/><Relationship Id="rId20" Type="http://schemas.openxmlformats.org/officeDocument/2006/relationships/slideLayout" Target="../slideLayouts/slideLayout5.xml"/><Relationship Id="rId29" Type="http://schemas.openxmlformats.org/officeDocument/2006/relationships/image" Target="../media/image27.emf"/><Relationship Id="rId1" Type="http://schemas.openxmlformats.org/officeDocument/2006/relationships/tags" Target="../tags/tag408.xml"/><Relationship Id="rId6" Type="http://schemas.openxmlformats.org/officeDocument/2006/relationships/tags" Target="../tags/tag413.xml"/><Relationship Id="rId11" Type="http://schemas.openxmlformats.org/officeDocument/2006/relationships/tags" Target="../tags/tag418.xml"/><Relationship Id="rId24" Type="http://schemas.openxmlformats.org/officeDocument/2006/relationships/image" Target="../media/image9.png"/><Relationship Id="rId5" Type="http://schemas.openxmlformats.org/officeDocument/2006/relationships/tags" Target="../tags/tag412.xml"/><Relationship Id="rId15" Type="http://schemas.openxmlformats.org/officeDocument/2006/relationships/tags" Target="../tags/tag422.xml"/><Relationship Id="rId23" Type="http://schemas.openxmlformats.org/officeDocument/2006/relationships/image" Target="../media/image8.png"/><Relationship Id="rId28" Type="http://schemas.openxmlformats.org/officeDocument/2006/relationships/image" Target="../media/image26.emf"/><Relationship Id="rId10" Type="http://schemas.openxmlformats.org/officeDocument/2006/relationships/tags" Target="../tags/tag417.xml"/><Relationship Id="rId19" Type="http://schemas.openxmlformats.org/officeDocument/2006/relationships/tags" Target="../tags/tag426.xml"/><Relationship Id="rId4" Type="http://schemas.openxmlformats.org/officeDocument/2006/relationships/tags" Target="../tags/tag411.xml"/><Relationship Id="rId9" Type="http://schemas.openxmlformats.org/officeDocument/2006/relationships/tags" Target="../tags/tag416.xml"/><Relationship Id="rId14" Type="http://schemas.openxmlformats.org/officeDocument/2006/relationships/tags" Target="../tags/tag421.xml"/><Relationship Id="rId22" Type="http://schemas.openxmlformats.org/officeDocument/2006/relationships/image" Target="../media/image7.png"/><Relationship Id="rId27"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tags" Target="../tags/tag434.xml"/><Relationship Id="rId13" Type="http://schemas.openxmlformats.org/officeDocument/2006/relationships/tags" Target="../tags/tag439.xml"/><Relationship Id="rId18" Type="http://schemas.openxmlformats.org/officeDocument/2006/relationships/tags" Target="../tags/tag444.xml"/><Relationship Id="rId26" Type="http://schemas.openxmlformats.org/officeDocument/2006/relationships/image" Target="../media/image8.png"/><Relationship Id="rId3" Type="http://schemas.openxmlformats.org/officeDocument/2006/relationships/tags" Target="../tags/tag429.xml"/><Relationship Id="rId21" Type="http://schemas.openxmlformats.org/officeDocument/2006/relationships/tags" Target="../tags/tag447.xml"/><Relationship Id="rId7" Type="http://schemas.openxmlformats.org/officeDocument/2006/relationships/tags" Target="../tags/tag433.xml"/><Relationship Id="rId12" Type="http://schemas.openxmlformats.org/officeDocument/2006/relationships/tags" Target="../tags/tag438.xml"/><Relationship Id="rId17" Type="http://schemas.openxmlformats.org/officeDocument/2006/relationships/tags" Target="../tags/tag443.xml"/><Relationship Id="rId25" Type="http://schemas.openxmlformats.org/officeDocument/2006/relationships/image" Target="../media/image7.png"/><Relationship Id="rId2" Type="http://schemas.openxmlformats.org/officeDocument/2006/relationships/tags" Target="../tags/tag428.xml"/><Relationship Id="rId16" Type="http://schemas.openxmlformats.org/officeDocument/2006/relationships/tags" Target="../tags/tag442.xml"/><Relationship Id="rId20" Type="http://schemas.openxmlformats.org/officeDocument/2006/relationships/tags" Target="../tags/tag446.xml"/><Relationship Id="rId29" Type="http://schemas.openxmlformats.org/officeDocument/2006/relationships/image" Target="../media/image10.png"/><Relationship Id="rId1" Type="http://schemas.openxmlformats.org/officeDocument/2006/relationships/tags" Target="../tags/tag427.xml"/><Relationship Id="rId6" Type="http://schemas.openxmlformats.org/officeDocument/2006/relationships/tags" Target="../tags/tag432.xml"/><Relationship Id="rId11" Type="http://schemas.openxmlformats.org/officeDocument/2006/relationships/tags" Target="../tags/tag437.xml"/><Relationship Id="rId24" Type="http://schemas.openxmlformats.org/officeDocument/2006/relationships/notesSlide" Target="../notesSlides/notesSlide23.xml"/><Relationship Id="rId5" Type="http://schemas.openxmlformats.org/officeDocument/2006/relationships/tags" Target="../tags/tag431.xml"/><Relationship Id="rId15" Type="http://schemas.openxmlformats.org/officeDocument/2006/relationships/tags" Target="../tags/tag441.xml"/><Relationship Id="rId23" Type="http://schemas.openxmlformats.org/officeDocument/2006/relationships/slideLayout" Target="../slideLayouts/slideLayout5.xml"/><Relationship Id="rId28" Type="http://schemas.openxmlformats.org/officeDocument/2006/relationships/image" Target="../media/image3.png"/><Relationship Id="rId10" Type="http://schemas.openxmlformats.org/officeDocument/2006/relationships/tags" Target="../tags/tag436.xml"/><Relationship Id="rId19" Type="http://schemas.openxmlformats.org/officeDocument/2006/relationships/tags" Target="../tags/tag445.xml"/><Relationship Id="rId4" Type="http://schemas.openxmlformats.org/officeDocument/2006/relationships/tags" Target="../tags/tag430.xml"/><Relationship Id="rId9" Type="http://schemas.openxmlformats.org/officeDocument/2006/relationships/tags" Target="../tags/tag435.xml"/><Relationship Id="rId14" Type="http://schemas.openxmlformats.org/officeDocument/2006/relationships/tags" Target="../tags/tag440.xml"/><Relationship Id="rId22" Type="http://schemas.openxmlformats.org/officeDocument/2006/relationships/tags" Target="../tags/tag448.xml"/><Relationship Id="rId27" Type="http://schemas.openxmlformats.org/officeDocument/2006/relationships/image" Target="../media/image9.png"/><Relationship Id="rId30"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tags" Target="../tags/tag456.xml"/><Relationship Id="rId13" Type="http://schemas.openxmlformats.org/officeDocument/2006/relationships/tags" Target="../tags/tag461.xml"/><Relationship Id="rId18" Type="http://schemas.openxmlformats.org/officeDocument/2006/relationships/tags" Target="../tags/tag466.xml"/><Relationship Id="rId26" Type="http://schemas.openxmlformats.org/officeDocument/2006/relationships/image" Target="../media/image8.png"/><Relationship Id="rId3" Type="http://schemas.openxmlformats.org/officeDocument/2006/relationships/tags" Target="../tags/tag451.xml"/><Relationship Id="rId21" Type="http://schemas.openxmlformats.org/officeDocument/2006/relationships/tags" Target="../tags/tag469.xml"/><Relationship Id="rId7" Type="http://schemas.openxmlformats.org/officeDocument/2006/relationships/tags" Target="../tags/tag455.xml"/><Relationship Id="rId12" Type="http://schemas.openxmlformats.org/officeDocument/2006/relationships/tags" Target="../tags/tag460.xml"/><Relationship Id="rId17" Type="http://schemas.openxmlformats.org/officeDocument/2006/relationships/tags" Target="../tags/tag465.xml"/><Relationship Id="rId25" Type="http://schemas.openxmlformats.org/officeDocument/2006/relationships/image" Target="../media/image7.png"/><Relationship Id="rId2" Type="http://schemas.openxmlformats.org/officeDocument/2006/relationships/tags" Target="../tags/tag450.xml"/><Relationship Id="rId16" Type="http://schemas.openxmlformats.org/officeDocument/2006/relationships/tags" Target="../tags/tag464.xml"/><Relationship Id="rId20" Type="http://schemas.openxmlformats.org/officeDocument/2006/relationships/tags" Target="../tags/tag468.xml"/><Relationship Id="rId29" Type="http://schemas.openxmlformats.org/officeDocument/2006/relationships/image" Target="../media/image10.png"/><Relationship Id="rId1" Type="http://schemas.openxmlformats.org/officeDocument/2006/relationships/tags" Target="../tags/tag449.xml"/><Relationship Id="rId6" Type="http://schemas.openxmlformats.org/officeDocument/2006/relationships/tags" Target="../tags/tag454.xml"/><Relationship Id="rId11" Type="http://schemas.openxmlformats.org/officeDocument/2006/relationships/tags" Target="../tags/tag459.xml"/><Relationship Id="rId24" Type="http://schemas.openxmlformats.org/officeDocument/2006/relationships/notesSlide" Target="../notesSlides/notesSlide24.xml"/><Relationship Id="rId5" Type="http://schemas.openxmlformats.org/officeDocument/2006/relationships/tags" Target="../tags/tag453.xml"/><Relationship Id="rId15" Type="http://schemas.openxmlformats.org/officeDocument/2006/relationships/tags" Target="../tags/tag463.xml"/><Relationship Id="rId23" Type="http://schemas.openxmlformats.org/officeDocument/2006/relationships/slideLayout" Target="../slideLayouts/slideLayout5.xml"/><Relationship Id="rId28" Type="http://schemas.openxmlformats.org/officeDocument/2006/relationships/image" Target="../media/image3.png"/><Relationship Id="rId10" Type="http://schemas.openxmlformats.org/officeDocument/2006/relationships/tags" Target="../tags/tag458.xml"/><Relationship Id="rId19" Type="http://schemas.openxmlformats.org/officeDocument/2006/relationships/tags" Target="../tags/tag467.xml"/><Relationship Id="rId31" Type="http://schemas.openxmlformats.org/officeDocument/2006/relationships/image" Target="../media/image28.emf"/><Relationship Id="rId4" Type="http://schemas.openxmlformats.org/officeDocument/2006/relationships/tags" Target="../tags/tag452.xml"/><Relationship Id="rId9" Type="http://schemas.openxmlformats.org/officeDocument/2006/relationships/tags" Target="../tags/tag457.xml"/><Relationship Id="rId14" Type="http://schemas.openxmlformats.org/officeDocument/2006/relationships/tags" Target="../tags/tag462.xml"/><Relationship Id="rId22" Type="http://schemas.openxmlformats.org/officeDocument/2006/relationships/tags" Target="../tags/tag470.xml"/><Relationship Id="rId27" Type="http://schemas.openxmlformats.org/officeDocument/2006/relationships/image" Target="../media/image9.png"/><Relationship Id="rId30"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tags" Target="../tags/tag478.xml"/><Relationship Id="rId13" Type="http://schemas.openxmlformats.org/officeDocument/2006/relationships/tags" Target="../tags/tag483.xml"/><Relationship Id="rId18" Type="http://schemas.openxmlformats.org/officeDocument/2006/relationships/tags" Target="../tags/tag488.xml"/><Relationship Id="rId26" Type="http://schemas.openxmlformats.org/officeDocument/2006/relationships/image" Target="../media/image9.png"/><Relationship Id="rId3" Type="http://schemas.openxmlformats.org/officeDocument/2006/relationships/tags" Target="../tags/tag473.xml"/><Relationship Id="rId21" Type="http://schemas.openxmlformats.org/officeDocument/2006/relationships/tags" Target="../tags/tag491.xml"/><Relationship Id="rId7" Type="http://schemas.openxmlformats.org/officeDocument/2006/relationships/tags" Target="../tags/tag477.xml"/><Relationship Id="rId12" Type="http://schemas.openxmlformats.org/officeDocument/2006/relationships/tags" Target="../tags/tag482.xml"/><Relationship Id="rId17" Type="http://schemas.openxmlformats.org/officeDocument/2006/relationships/tags" Target="../tags/tag487.xml"/><Relationship Id="rId25" Type="http://schemas.openxmlformats.org/officeDocument/2006/relationships/image" Target="../media/image8.png"/><Relationship Id="rId2" Type="http://schemas.openxmlformats.org/officeDocument/2006/relationships/tags" Target="../tags/tag472.xml"/><Relationship Id="rId16" Type="http://schemas.openxmlformats.org/officeDocument/2006/relationships/tags" Target="../tags/tag486.xml"/><Relationship Id="rId20" Type="http://schemas.openxmlformats.org/officeDocument/2006/relationships/tags" Target="../tags/tag490.xml"/><Relationship Id="rId29" Type="http://schemas.openxmlformats.org/officeDocument/2006/relationships/image" Target="../media/image11.png"/><Relationship Id="rId1" Type="http://schemas.openxmlformats.org/officeDocument/2006/relationships/tags" Target="../tags/tag471.xml"/><Relationship Id="rId6" Type="http://schemas.openxmlformats.org/officeDocument/2006/relationships/tags" Target="../tags/tag476.xml"/><Relationship Id="rId11" Type="http://schemas.openxmlformats.org/officeDocument/2006/relationships/tags" Target="../tags/tag481.xml"/><Relationship Id="rId24" Type="http://schemas.openxmlformats.org/officeDocument/2006/relationships/image" Target="../media/image7.png"/><Relationship Id="rId5" Type="http://schemas.openxmlformats.org/officeDocument/2006/relationships/tags" Target="../tags/tag475.xml"/><Relationship Id="rId15" Type="http://schemas.openxmlformats.org/officeDocument/2006/relationships/tags" Target="../tags/tag485.xml"/><Relationship Id="rId23" Type="http://schemas.openxmlformats.org/officeDocument/2006/relationships/notesSlide" Target="../notesSlides/notesSlide25.xml"/><Relationship Id="rId28" Type="http://schemas.openxmlformats.org/officeDocument/2006/relationships/image" Target="../media/image10.png"/><Relationship Id="rId10" Type="http://schemas.openxmlformats.org/officeDocument/2006/relationships/tags" Target="../tags/tag480.xml"/><Relationship Id="rId19" Type="http://schemas.openxmlformats.org/officeDocument/2006/relationships/tags" Target="../tags/tag489.xml"/><Relationship Id="rId4" Type="http://schemas.openxmlformats.org/officeDocument/2006/relationships/tags" Target="../tags/tag474.xml"/><Relationship Id="rId9" Type="http://schemas.openxmlformats.org/officeDocument/2006/relationships/tags" Target="../tags/tag479.xml"/><Relationship Id="rId14" Type="http://schemas.openxmlformats.org/officeDocument/2006/relationships/tags" Target="../tags/tag484.xml"/><Relationship Id="rId22" Type="http://schemas.openxmlformats.org/officeDocument/2006/relationships/slideLayout" Target="../slideLayouts/slideLayout5.xml"/><Relationship Id="rId27" Type="http://schemas.openxmlformats.org/officeDocument/2006/relationships/image" Target="../media/image3.png"/><Relationship Id="rId30" Type="http://schemas.openxmlformats.org/officeDocument/2006/relationships/image" Target="../media/image29.emf"/></Relationships>
</file>

<file path=ppt/slides/_rels/slide26.xml.rels><?xml version="1.0" encoding="UTF-8" standalone="yes"?>
<Relationships xmlns="http://schemas.openxmlformats.org/package/2006/relationships"><Relationship Id="rId8" Type="http://schemas.openxmlformats.org/officeDocument/2006/relationships/tags" Target="../tags/tag499.xml"/><Relationship Id="rId13" Type="http://schemas.openxmlformats.org/officeDocument/2006/relationships/tags" Target="../tags/tag504.xml"/><Relationship Id="rId18" Type="http://schemas.openxmlformats.org/officeDocument/2006/relationships/image" Target="../media/image7.png"/><Relationship Id="rId3" Type="http://schemas.openxmlformats.org/officeDocument/2006/relationships/tags" Target="../tags/tag494.xml"/><Relationship Id="rId21" Type="http://schemas.openxmlformats.org/officeDocument/2006/relationships/image" Target="../media/image3.png"/><Relationship Id="rId7" Type="http://schemas.openxmlformats.org/officeDocument/2006/relationships/tags" Target="../tags/tag498.xml"/><Relationship Id="rId12" Type="http://schemas.openxmlformats.org/officeDocument/2006/relationships/tags" Target="../tags/tag503.xml"/><Relationship Id="rId17" Type="http://schemas.openxmlformats.org/officeDocument/2006/relationships/notesSlide" Target="../notesSlides/notesSlide26.xml"/><Relationship Id="rId2" Type="http://schemas.openxmlformats.org/officeDocument/2006/relationships/tags" Target="../tags/tag493.xml"/><Relationship Id="rId16" Type="http://schemas.openxmlformats.org/officeDocument/2006/relationships/slideLayout" Target="../slideLayouts/slideLayout4.xml"/><Relationship Id="rId20" Type="http://schemas.openxmlformats.org/officeDocument/2006/relationships/image" Target="../media/image9.png"/><Relationship Id="rId1" Type="http://schemas.openxmlformats.org/officeDocument/2006/relationships/tags" Target="../tags/tag492.xml"/><Relationship Id="rId6" Type="http://schemas.openxmlformats.org/officeDocument/2006/relationships/tags" Target="../tags/tag497.xml"/><Relationship Id="rId11" Type="http://schemas.openxmlformats.org/officeDocument/2006/relationships/tags" Target="../tags/tag502.xml"/><Relationship Id="rId5" Type="http://schemas.openxmlformats.org/officeDocument/2006/relationships/tags" Target="../tags/tag496.xml"/><Relationship Id="rId15" Type="http://schemas.openxmlformats.org/officeDocument/2006/relationships/tags" Target="../tags/tag506.xml"/><Relationship Id="rId23" Type="http://schemas.openxmlformats.org/officeDocument/2006/relationships/image" Target="../media/image11.png"/><Relationship Id="rId10" Type="http://schemas.openxmlformats.org/officeDocument/2006/relationships/tags" Target="../tags/tag501.xml"/><Relationship Id="rId19" Type="http://schemas.openxmlformats.org/officeDocument/2006/relationships/image" Target="../media/image8.png"/><Relationship Id="rId4" Type="http://schemas.openxmlformats.org/officeDocument/2006/relationships/tags" Target="../tags/tag495.xml"/><Relationship Id="rId9" Type="http://schemas.openxmlformats.org/officeDocument/2006/relationships/tags" Target="../tags/tag500.xml"/><Relationship Id="rId14" Type="http://schemas.openxmlformats.org/officeDocument/2006/relationships/tags" Target="../tags/tag505.xml"/><Relationship Id="rId22"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tags" Target="../tags/tag514.xml"/><Relationship Id="rId13" Type="http://schemas.openxmlformats.org/officeDocument/2006/relationships/tags" Target="../tags/tag519.xml"/><Relationship Id="rId18" Type="http://schemas.openxmlformats.org/officeDocument/2006/relationships/tags" Target="../tags/tag524.xml"/><Relationship Id="rId26" Type="http://schemas.openxmlformats.org/officeDocument/2006/relationships/image" Target="../media/image3.png"/><Relationship Id="rId3" Type="http://schemas.openxmlformats.org/officeDocument/2006/relationships/tags" Target="../tags/tag509.xml"/><Relationship Id="rId21" Type="http://schemas.openxmlformats.org/officeDocument/2006/relationships/slideLayout" Target="../slideLayouts/slideLayout5.xml"/><Relationship Id="rId7" Type="http://schemas.openxmlformats.org/officeDocument/2006/relationships/tags" Target="../tags/tag513.xml"/><Relationship Id="rId12" Type="http://schemas.openxmlformats.org/officeDocument/2006/relationships/tags" Target="../tags/tag518.xml"/><Relationship Id="rId17" Type="http://schemas.openxmlformats.org/officeDocument/2006/relationships/tags" Target="../tags/tag523.xml"/><Relationship Id="rId25" Type="http://schemas.openxmlformats.org/officeDocument/2006/relationships/image" Target="../media/image9.png"/><Relationship Id="rId2" Type="http://schemas.openxmlformats.org/officeDocument/2006/relationships/tags" Target="../tags/tag508.xml"/><Relationship Id="rId16" Type="http://schemas.openxmlformats.org/officeDocument/2006/relationships/tags" Target="../tags/tag522.xml"/><Relationship Id="rId20" Type="http://schemas.openxmlformats.org/officeDocument/2006/relationships/tags" Target="../tags/tag526.xml"/><Relationship Id="rId29" Type="http://schemas.openxmlformats.org/officeDocument/2006/relationships/image" Target="../media/image30.png"/><Relationship Id="rId1" Type="http://schemas.openxmlformats.org/officeDocument/2006/relationships/tags" Target="../tags/tag507.xml"/><Relationship Id="rId6" Type="http://schemas.openxmlformats.org/officeDocument/2006/relationships/tags" Target="../tags/tag512.xml"/><Relationship Id="rId11" Type="http://schemas.openxmlformats.org/officeDocument/2006/relationships/tags" Target="../tags/tag517.xml"/><Relationship Id="rId24" Type="http://schemas.openxmlformats.org/officeDocument/2006/relationships/image" Target="../media/image8.png"/><Relationship Id="rId5" Type="http://schemas.openxmlformats.org/officeDocument/2006/relationships/tags" Target="../tags/tag511.xml"/><Relationship Id="rId15" Type="http://schemas.openxmlformats.org/officeDocument/2006/relationships/tags" Target="../tags/tag521.xml"/><Relationship Id="rId23" Type="http://schemas.openxmlformats.org/officeDocument/2006/relationships/image" Target="../media/image7.png"/><Relationship Id="rId28" Type="http://schemas.openxmlformats.org/officeDocument/2006/relationships/image" Target="../media/image11.png"/><Relationship Id="rId10" Type="http://schemas.openxmlformats.org/officeDocument/2006/relationships/tags" Target="../tags/tag516.xml"/><Relationship Id="rId19" Type="http://schemas.openxmlformats.org/officeDocument/2006/relationships/tags" Target="../tags/tag525.xml"/><Relationship Id="rId4" Type="http://schemas.openxmlformats.org/officeDocument/2006/relationships/tags" Target="../tags/tag510.xml"/><Relationship Id="rId9" Type="http://schemas.openxmlformats.org/officeDocument/2006/relationships/tags" Target="../tags/tag515.xml"/><Relationship Id="rId14" Type="http://schemas.openxmlformats.org/officeDocument/2006/relationships/tags" Target="../tags/tag520.xml"/><Relationship Id="rId22" Type="http://schemas.openxmlformats.org/officeDocument/2006/relationships/notesSlide" Target="../notesSlides/notesSlide27.xml"/><Relationship Id="rId27"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tags" Target="../tags/tag534.xml"/><Relationship Id="rId13" Type="http://schemas.openxmlformats.org/officeDocument/2006/relationships/tags" Target="../tags/tag539.xml"/><Relationship Id="rId18" Type="http://schemas.openxmlformats.org/officeDocument/2006/relationships/tags" Target="../tags/tag544.xml"/><Relationship Id="rId26" Type="http://schemas.openxmlformats.org/officeDocument/2006/relationships/image" Target="../media/image7.png"/><Relationship Id="rId3" Type="http://schemas.openxmlformats.org/officeDocument/2006/relationships/tags" Target="../tags/tag529.xml"/><Relationship Id="rId21" Type="http://schemas.openxmlformats.org/officeDocument/2006/relationships/tags" Target="../tags/tag547.xml"/><Relationship Id="rId7" Type="http://schemas.openxmlformats.org/officeDocument/2006/relationships/tags" Target="../tags/tag533.xml"/><Relationship Id="rId12" Type="http://schemas.openxmlformats.org/officeDocument/2006/relationships/tags" Target="../tags/tag538.xml"/><Relationship Id="rId17" Type="http://schemas.openxmlformats.org/officeDocument/2006/relationships/tags" Target="../tags/tag543.xml"/><Relationship Id="rId25" Type="http://schemas.openxmlformats.org/officeDocument/2006/relationships/notesSlide" Target="../notesSlides/notesSlide28.xml"/><Relationship Id="rId2" Type="http://schemas.openxmlformats.org/officeDocument/2006/relationships/tags" Target="../tags/tag528.xml"/><Relationship Id="rId16" Type="http://schemas.openxmlformats.org/officeDocument/2006/relationships/tags" Target="../tags/tag542.xml"/><Relationship Id="rId20" Type="http://schemas.openxmlformats.org/officeDocument/2006/relationships/tags" Target="../tags/tag546.xml"/><Relationship Id="rId29" Type="http://schemas.openxmlformats.org/officeDocument/2006/relationships/image" Target="../media/image3.png"/><Relationship Id="rId1" Type="http://schemas.openxmlformats.org/officeDocument/2006/relationships/tags" Target="../tags/tag527.xml"/><Relationship Id="rId6" Type="http://schemas.openxmlformats.org/officeDocument/2006/relationships/tags" Target="../tags/tag532.xml"/><Relationship Id="rId11" Type="http://schemas.openxmlformats.org/officeDocument/2006/relationships/tags" Target="../tags/tag537.xml"/><Relationship Id="rId24" Type="http://schemas.openxmlformats.org/officeDocument/2006/relationships/slideLayout" Target="../slideLayouts/slideLayout5.xml"/><Relationship Id="rId5" Type="http://schemas.openxmlformats.org/officeDocument/2006/relationships/tags" Target="../tags/tag531.xml"/><Relationship Id="rId15" Type="http://schemas.openxmlformats.org/officeDocument/2006/relationships/tags" Target="../tags/tag541.xml"/><Relationship Id="rId23" Type="http://schemas.openxmlformats.org/officeDocument/2006/relationships/tags" Target="../tags/tag549.xml"/><Relationship Id="rId28" Type="http://schemas.openxmlformats.org/officeDocument/2006/relationships/image" Target="../media/image9.png"/><Relationship Id="rId10" Type="http://schemas.openxmlformats.org/officeDocument/2006/relationships/tags" Target="../tags/tag536.xml"/><Relationship Id="rId19" Type="http://schemas.openxmlformats.org/officeDocument/2006/relationships/tags" Target="../tags/tag545.xml"/><Relationship Id="rId31" Type="http://schemas.openxmlformats.org/officeDocument/2006/relationships/image" Target="../media/image11.png"/><Relationship Id="rId4" Type="http://schemas.openxmlformats.org/officeDocument/2006/relationships/tags" Target="../tags/tag530.xml"/><Relationship Id="rId9" Type="http://schemas.openxmlformats.org/officeDocument/2006/relationships/tags" Target="../tags/tag535.xml"/><Relationship Id="rId14" Type="http://schemas.openxmlformats.org/officeDocument/2006/relationships/tags" Target="../tags/tag540.xml"/><Relationship Id="rId22" Type="http://schemas.openxmlformats.org/officeDocument/2006/relationships/tags" Target="../tags/tag548.xml"/><Relationship Id="rId27" Type="http://schemas.openxmlformats.org/officeDocument/2006/relationships/image" Target="../media/image8.png"/><Relationship Id="rId30"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tags" Target="../tags/tag557.xml"/><Relationship Id="rId13" Type="http://schemas.openxmlformats.org/officeDocument/2006/relationships/tags" Target="../tags/tag562.xml"/><Relationship Id="rId18" Type="http://schemas.openxmlformats.org/officeDocument/2006/relationships/tags" Target="../tags/tag567.xml"/><Relationship Id="rId26" Type="http://schemas.openxmlformats.org/officeDocument/2006/relationships/image" Target="../media/image3.png"/><Relationship Id="rId3" Type="http://schemas.openxmlformats.org/officeDocument/2006/relationships/tags" Target="../tags/tag552.xml"/><Relationship Id="rId21" Type="http://schemas.openxmlformats.org/officeDocument/2006/relationships/slideLayout" Target="../slideLayouts/slideLayout5.xml"/><Relationship Id="rId7" Type="http://schemas.openxmlformats.org/officeDocument/2006/relationships/tags" Target="../tags/tag556.xml"/><Relationship Id="rId12" Type="http://schemas.openxmlformats.org/officeDocument/2006/relationships/tags" Target="../tags/tag561.xml"/><Relationship Id="rId17" Type="http://schemas.openxmlformats.org/officeDocument/2006/relationships/tags" Target="../tags/tag566.xml"/><Relationship Id="rId25" Type="http://schemas.openxmlformats.org/officeDocument/2006/relationships/image" Target="../media/image9.png"/><Relationship Id="rId2" Type="http://schemas.openxmlformats.org/officeDocument/2006/relationships/tags" Target="../tags/tag551.xml"/><Relationship Id="rId16" Type="http://schemas.openxmlformats.org/officeDocument/2006/relationships/tags" Target="../tags/tag565.xml"/><Relationship Id="rId20" Type="http://schemas.openxmlformats.org/officeDocument/2006/relationships/tags" Target="../tags/tag569.xml"/><Relationship Id="rId29" Type="http://schemas.openxmlformats.org/officeDocument/2006/relationships/image" Target="../media/image31.emf"/><Relationship Id="rId1" Type="http://schemas.openxmlformats.org/officeDocument/2006/relationships/tags" Target="../tags/tag550.xml"/><Relationship Id="rId6" Type="http://schemas.openxmlformats.org/officeDocument/2006/relationships/tags" Target="../tags/tag555.xml"/><Relationship Id="rId11" Type="http://schemas.openxmlformats.org/officeDocument/2006/relationships/tags" Target="../tags/tag560.xml"/><Relationship Id="rId24" Type="http://schemas.openxmlformats.org/officeDocument/2006/relationships/image" Target="../media/image8.png"/><Relationship Id="rId5" Type="http://schemas.openxmlformats.org/officeDocument/2006/relationships/tags" Target="../tags/tag554.xml"/><Relationship Id="rId15" Type="http://schemas.openxmlformats.org/officeDocument/2006/relationships/tags" Target="../tags/tag564.xml"/><Relationship Id="rId23" Type="http://schemas.openxmlformats.org/officeDocument/2006/relationships/image" Target="../media/image7.png"/><Relationship Id="rId28" Type="http://schemas.openxmlformats.org/officeDocument/2006/relationships/image" Target="../media/image11.png"/><Relationship Id="rId10" Type="http://schemas.openxmlformats.org/officeDocument/2006/relationships/tags" Target="../tags/tag559.xml"/><Relationship Id="rId19" Type="http://schemas.openxmlformats.org/officeDocument/2006/relationships/tags" Target="../tags/tag568.xml"/><Relationship Id="rId4" Type="http://schemas.openxmlformats.org/officeDocument/2006/relationships/tags" Target="../tags/tag553.xml"/><Relationship Id="rId9" Type="http://schemas.openxmlformats.org/officeDocument/2006/relationships/tags" Target="../tags/tag558.xml"/><Relationship Id="rId14" Type="http://schemas.openxmlformats.org/officeDocument/2006/relationships/tags" Target="../tags/tag563.xml"/><Relationship Id="rId22" Type="http://schemas.openxmlformats.org/officeDocument/2006/relationships/notesSlide" Target="../notesSlides/notesSlide29.xml"/><Relationship Id="rId27" Type="http://schemas.openxmlformats.org/officeDocument/2006/relationships/image" Target="../media/image10.png"/><Relationship Id="rId30" Type="http://schemas.openxmlformats.org/officeDocument/2006/relationships/image" Target="../media/image32.emf"/></Relationships>
</file>

<file path=ppt/slides/_rels/slide3.xml.rels><?xml version="1.0" encoding="UTF-8" standalone="yes"?>
<Relationships xmlns="http://schemas.openxmlformats.org/package/2006/relationships"><Relationship Id="rId8" Type="http://schemas.openxmlformats.org/officeDocument/2006/relationships/tags" Target="../tags/tag48.xml"/><Relationship Id="rId13" Type="http://schemas.openxmlformats.org/officeDocument/2006/relationships/tags" Target="../tags/tag53.xml"/><Relationship Id="rId18" Type="http://schemas.openxmlformats.org/officeDocument/2006/relationships/image" Target="../media/image7.png"/><Relationship Id="rId3" Type="http://schemas.openxmlformats.org/officeDocument/2006/relationships/tags" Target="../tags/tag43.xml"/><Relationship Id="rId21" Type="http://schemas.openxmlformats.org/officeDocument/2006/relationships/image" Target="../media/image3.png"/><Relationship Id="rId7" Type="http://schemas.openxmlformats.org/officeDocument/2006/relationships/tags" Target="../tags/tag47.xml"/><Relationship Id="rId12" Type="http://schemas.openxmlformats.org/officeDocument/2006/relationships/tags" Target="../tags/tag52.xml"/><Relationship Id="rId17" Type="http://schemas.openxmlformats.org/officeDocument/2006/relationships/notesSlide" Target="../notesSlides/notesSlide3.xml"/><Relationship Id="rId2" Type="http://schemas.openxmlformats.org/officeDocument/2006/relationships/tags" Target="../tags/tag42.xml"/><Relationship Id="rId16" Type="http://schemas.openxmlformats.org/officeDocument/2006/relationships/slideLayout" Target="../slideLayouts/slideLayout4.xml"/><Relationship Id="rId20" Type="http://schemas.openxmlformats.org/officeDocument/2006/relationships/image" Target="../media/image9.png"/><Relationship Id="rId1" Type="http://schemas.openxmlformats.org/officeDocument/2006/relationships/tags" Target="../tags/tag41.xml"/><Relationship Id="rId6" Type="http://schemas.openxmlformats.org/officeDocument/2006/relationships/tags" Target="../tags/tag46.xml"/><Relationship Id="rId11" Type="http://schemas.openxmlformats.org/officeDocument/2006/relationships/tags" Target="../tags/tag51.xml"/><Relationship Id="rId5" Type="http://schemas.openxmlformats.org/officeDocument/2006/relationships/tags" Target="../tags/tag45.xml"/><Relationship Id="rId15" Type="http://schemas.openxmlformats.org/officeDocument/2006/relationships/tags" Target="../tags/tag55.xml"/><Relationship Id="rId23" Type="http://schemas.openxmlformats.org/officeDocument/2006/relationships/image" Target="../media/image11.png"/><Relationship Id="rId10" Type="http://schemas.openxmlformats.org/officeDocument/2006/relationships/tags" Target="../tags/tag50.xml"/><Relationship Id="rId19" Type="http://schemas.openxmlformats.org/officeDocument/2006/relationships/image" Target="../media/image8.png"/><Relationship Id="rId4" Type="http://schemas.openxmlformats.org/officeDocument/2006/relationships/tags" Target="../tags/tag44.xml"/><Relationship Id="rId9" Type="http://schemas.openxmlformats.org/officeDocument/2006/relationships/tags" Target="../tags/tag49.xml"/><Relationship Id="rId14" Type="http://schemas.openxmlformats.org/officeDocument/2006/relationships/tags" Target="../tags/tag54.xml"/><Relationship Id="rId22"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tags" Target="../tags/tag577.xml"/><Relationship Id="rId13" Type="http://schemas.openxmlformats.org/officeDocument/2006/relationships/tags" Target="../tags/tag582.xml"/><Relationship Id="rId18" Type="http://schemas.openxmlformats.org/officeDocument/2006/relationships/tags" Target="../tags/tag587.xml"/><Relationship Id="rId26" Type="http://schemas.openxmlformats.org/officeDocument/2006/relationships/image" Target="../media/image3.png"/><Relationship Id="rId3" Type="http://schemas.openxmlformats.org/officeDocument/2006/relationships/tags" Target="../tags/tag572.xml"/><Relationship Id="rId21" Type="http://schemas.openxmlformats.org/officeDocument/2006/relationships/slideLayout" Target="../slideLayouts/slideLayout5.xml"/><Relationship Id="rId7" Type="http://schemas.openxmlformats.org/officeDocument/2006/relationships/tags" Target="../tags/tag576.xml"/><Relationship Id="rId12" Type="http://schemas.openxmlformats.org/officeDocument/2006/relationships/tags" Target="../tags/tag581.xml"/><Relationship Id="rId17" Type="http://schemas.openxmlformats.org/officeDocument/2006/relationships/tags" Target="../tags/tag586.xml"/><Relationship Id="rId25" Type="http://schemas.openxmlformats.org/officeDocument/2006/relationships/image" Target="../media/image9.png"/><Relationship Id="rId2" Type="http://schemas.openxmlformats.org/officeDocument/2006/relationships/tags" Target="../tags/tag571.xml"/><Relationship Id="rId16" Type="http://schemas.openxmlformats.org/officeDocument/2006/relationships/tags" Target="../tags/tag585.xml"/><Relationship Id="rId20" Type="http://schemas.openxmlformats.org/officeDocument/2006/relationships/tags" Target="../tags/tag589.xml"/><Relationship Id="rId29" Type="http://schemas.openxmlformats.org/officeDocument/2006/relationships/image" Target="../media/image32.emf"/><Relationship Id="rId1" Type="http://schemas.openxmlformats.org/officeDocument/2006/relationships/tags" Target="../tags/tag570.xml"/><Relationship Id="rId6" Type="http://schemas.openxmlformats.org/officeDocument/2006/relationships/tags" Target="../tags/tag575.xml"/><Relationship Id="rId11" Type="http://schemas.openxmlformats.org/officeDocument/2006/relationships/tags" Target="../tags/tag580.xml"/><Relationship Id="rId24" Type="http://schemas.openxmlformats.org/officeDocument/2006/relationships/image" Target="../media/image8.png"/><Relationship Id="rId5" Type="http://schemas.openxmlformats.org/officeDocument/2006/relationships/tags" Target="../tags/tag574.xml"/><Relationship Id="rId15" Type="http://schemas.openxmlformats.org/officeDocument/2006/relationships/tags" Target="../tags/tag584.xml"/><Relationship Id="rId23" Type="http://schemas.openxmlformats.org/officeDocument/2006/relationships/image" Target="../media/image7.png"/><Relationship Id="rId28" Type="http://schemas.openxmlformats.org/officeDocument/2006/relationships/image" Target="../media/image11.png"/><Relationship Id="rId10" Type="http://schemas.openxmlformats.org/officeDocument/2006/relationships/tags" Target="../tags/tag579.xml"/><Relationship Id="rId19" Type="http://schemas.openxmlformats.org/officeDocument/2006/relationships/tags" Target="../tags/tag588.xml"/><Relationship Id="rId4" Type="http://schemas.openxmlformats.org/officeDocument/2006/relationships/tags" Target="../tags/tag573.xml"/><Relationship Id="rId9" Type="http://schemas.openxmlformats.org/officeDocument/2006/relationships/tags" Target="../tags/tag578.xml"/><Relationship Id="rId14" Type="http://schemas.openxmlformats.org/officeDocument/2006/relationships/tags" Target="../tags/tag583.xml"/><Relationship Id="rId22" Type="http://schemas.openxmlformats.org/officeDocument/2006/relationships/notesSlide" Target="../notesSlides/notesSlide30.xml"/><Relationship Id="rId27" Type="http://schemas.openxmlformats.org/officeDocument/2006/relationships/image" Target="../media/image10.png"/><Relationship Id="rId30" Type="http://schemas.openxmlformats.org/officeDocument/2006/relationships/image" Target="../media/image33.emf"/></Relationships>
</file>

<file path=ppt/slides/_rels/slide31.xml.rels><?xml version="1.0" encoding="UTF-8" standalone="yes"?>
<Relationships xmlns="http://schemas.openxmlformats.org/package/2006/relationships"><Relationship Id="rId8" Type="http://schemas.openxmlformats.org/officeDocument/2006/relationships/tags" Target="../tags/tag597.xml"/><Relationship Id="rId13" Type="http://schemas.openxmlformats.org/officeDocument/2006/relationships/tags" Target="../tags/tag602.xml"/><Relationship Id="rId18" Type="http://schemas.openxmlformats.org/officeDocument/2006/relationships/image" Target="../media/image7.png"/><Relationship Id="rId3" Type="http://schemas.openxmlformats.org/officeDocument/2006/relationships/tags" Target="../tags/tag592.xml"/><Relationship Id="rId21" Type="http://schemas.openxmlformats.org/officeDocument/2006/relationships/image" Target="../media/image3.png"/><Relationship Id="rId7" Type="http://schemas.openxmlformats.org/officeDocument/2006/relationships/tags" Target="../tags/tag596.xml"/><Relationship Id="rId12" Type="http://schemas.openxmlformats.org/officeDocument/2006/relationships/tags" Target="../tags/tag601.xml"/><Relationship Id="rId17" Type="http://schemas.openxmlformats.org/officeDocument/2006/relationships/notesSlide" Target="../notesSlides/notesSlide31.xml"/><Relationship Id="rId2" Type="http://schemas.openxmlformats.org/officeDocument/2006/relationships/tags" Target="../tags/tag591.xml"/><Relationship Id="rId16" Type="http://schemas.openxmlformats.org/officeDocument/2006/relationships/slideLayout" Target="../slideLayouts/slideLayout4.xml"/><Relationship Id="rId20" Type="http://schemas.openxmlformats.org/officeDocument/2006/relationships/image" Target="../media/image9.png"/><Relationship Id="rId1" Type="http://schemas.openxmlformats.org/officeDocument/2006/relationships/tags" Target="../tags/tag590.xml"/><Relationship Id="rId6" Type="http://schemas.openxmlformats.org/officeDocument/2006/relationships/tags" Target="../tags/tag595.xml"/><Relationship Id="rId11" Type="http://schemas.openxmlformats.org/officeDocument/2006/relationships/tags" Target="../tags/tag600.xml"/><Relationship Id="rId5" Type="http://schemas.openxmlformats.org/officeDocument/2006/relationships/tags" Target="../tags/tag594.xml"/><Relationship Id="rId15" Type="http://schemas.openxmlformats.org/officeDocument/2006/relationships/tags" Target="../tags/tag604.xml"/><Relationship Id="rId23" Type="http://schemas.openxmlformats.org/officeDocument/2006/relationships/image" Target="../media/image11.png"/><Relationship Id="rId10" Type="http://schemas.openxmlformats.org/officeDocument/2006/relationships/tags" Target="../tags/tag599.xml"/><Relationship Id="rId19" Type="http://schemas.openxmlformats.org/officeDocument/2006/relationships/image" Target="../media/image8.png"/><Relationship Id="rId4" Type="http://schemas.openxmlformats.org/officeDocument/2006/relationships/tags" Target="../tags/tag593.xml"/><Relationship Id="rId9" Type="http://schemas.openxmlformats.org/officeDocument/2006/relationships/tags" Target="../tags/tag598.xml"/><Relationship Id="rId14" Type="http://schemas.openxmlformats.org/officeDocument/2006/relationships/tags" Target="../tags/tag603.xml"/><Relationship Id="rId22" Type="http://schemas.openxmlformats.org/officeDocument/2006/relationships/image" Target="../media/image10.png"/></Relationships>
</file>

<file path=ppt/slides/_rels/slide32.xml.rels><?xml version="1.0" encoding="UTF-8" standalone="yes"?>
<Relationships xmlns="http://schemas.openxmlformats.org/package/2006/relationships"><Relationship Id="rId8" Type="http://schemas.openxmlformats.org/officeDocument/2006/relationships/tags" Target="../tags/tag612.xml"/><Relationship Id="rId13" Type="http://schemas.openxmlformats.org/officeDocument/2006/relationships/tags" Target="../tags/tag617.xml"/><Relationship Id="rId18" Type="http://schemas.openxmlformats.org/officeDocument/2006/relationships/tags" Target="../tags/tag622.xml"/><Relationship Id="rId26" Type="http://schemas.openxmlformats.org/officeDocument/2006/relationships/image" Target="../media/image11.png"/><Relationship Id="rId3" Type="http://schemas.openxmlformats.org/officeDocument/2006/relationships/tags" Target="../tags/tag607.xml"/><Relationship Id="rId21" Type="http://schemas.openxmlformats.org/officeDocument/2006/relationships/image" Target="../media/image7.png"/><Relationship Id="rId7" Type="http://schemas.openxmlformats.org/officeDocument/2006/relationships/tags" Target="../tags/tag611.xml"/><Relationship Id="rId12" Type="http://schemas.openxmlformats.org/officeDocument/2006/relationships/tags" Target="../tags/tag616.xml"/><Relationship Id="rId17" Type="http://schemas.openxmlformats.org/officeDocument/2006/relationships/tags" Target="../tags/tag621.xml"/><Relationship Id="rId25" Type="http://schemas.openxmlformats.org/officeDocument/2006/relationships/image" Target="../media/image10.png"/><Relationship Id="rId2" Type="http://schemas.openxmlformats.org/officeDocument/2006/relationships/tags" Target="../tags/tag606.xml"/><Relationship Id="rId16" Type="http://schemas.openxmlformats.org/officeDocument/2006/relationships/tags" Target="../tags/tag620.xml"/><Relationship Id="rId20" Type="http://schemas.openxmlformats.org/officeDocument/2006/relationships/notesSlide" Target="../notesSlides/notesSlide32.xml"/><Relationship Id="rId1" Type="http://schemas.openxmlformats.org/officeDocument/2006/relationships/tags" Target="../tags/tag605.xml"/><Relationship Id="rId6" Type="http://schemas.openxmlformats.org/officeDocument/2006/relationships/tags" Target="../tags/tag610.xml"/><Relationship Id="rId11" Type="http://schemas.openxmlformats.org/officeDocument/2006/relationships/tags" Target="../tags/tag615.xml"/><Relationship Id="rId24" Type="http://schemas.openxmlformats.org/officeDocument/2006/relationships/image" Target="../media/image3.png"/><Relationship Id="rId5" Type="http://schemas.openxmlformats.org/officeDocument/2006/relationships/tags" Target="../tags/tag609.xml"/><Relationship Id="rId15" Type="http://schemas.openxmlformats.org/officeDocument/2006/relationships/tags" Target="../tags/tag619.xml"/><Relationship Id="rId23" Type="http://schemas.openxmlformats.org/officeDocument/2006/relationships/image" Target="../media/image9.png"/><Relationship Id="rId10" Type="http://schemas.openxmlformats.org/officeDocument/2006/relationships/tags" Target="../tags/tag614.xml"/><Relationship Id="rId19" Type="http://schemas.openxmlformats.org/officeDocument/2006/relationships/slideLayout" Target="../slideLayouts/slideLayout5.xml"/><Relationship Id="rId4" Type="http://schemas.openxmlformats.org/officeDocument/2006/relationships/tags" Target="../tags/tag608.xml"/><Relationship Id="rId9" Type="http://schemas.openxmlformats.org/officeDocument/2006/relationships/tags" Target="../tags/tag613.xml"/><Relationship Id="rId14" Type="http://schemas.openxmlformats.org/officeDocument/2006/relationships/tags" Target="../tags/tag618.xml"/><Relationship Id="rId22" Type="http://schemas.openxmlformats.org/officeDocument/2006/relationships/image" Target="../media/image8.png"/><Relationship Id="rId27" Type="http://schemas.openxmlformats.org/officeDocument/2006/relationships/image" Target="../media/image34.png"/></Relationships>
</file>

<file path=ppt/slides/_rels/slide33.xml.rels><?xml version="1.0" encoding="UTF-8" standalone="yes"?>
<Relationships xmlns="http://schemas.openxmlformats.org/package/2006/relationships"><Relationship Id="rId8" Type="http://schemas.openxmlformats.org/officeDocument/2006/relationships/tags" Target="../tags/tag630.xml"/><Relationship Id="rId13" Type="http://schemas.openxmlformats.org/officeDocument/2006/relationships/tags" Target="../tags/tag635.xml"/><Relationship Id="rId18" Type="http://schemas.openxmlformats.org/officeDocument/2006/relationships/tags" Target="../tags/tag640.xml"/><Relationship Id="rId26" Type="http://schemas.openxmlformats.org/officeDocument/2006/relationships/image" Target="../media/image11.png"/><Relationship Id="rId3" Type="http://schemas.openxmlformats.org/officeDocument/2006/relationships/tags" Target="../tags/tag625.xml"/><Relationship Id="rId21" Type="http://schemas.openxmlformats.org/officeDocument/2006/relationships/image" Target="../media/image7.png"/><Relationship Id="rId7" Type="http://schemas.openxmlformats.org/officeDocument/2006/relationships/tags" Target="../tags/tag629.xml"/><Relationship Id="rId12" Type="http://schemas.openxmlformats.org/officeDocument/2006/relationships/tags" Target="../tags/tag634.xml"/><Relationship Id="rId17" Type="http://schemas.openxmlformats.org/officeDocument/2006/relationships/tags" Target="../tags/tag639.xml"/><Relationship Id="rId25" Type="http://schemas.openxmlformats.org/officeDocument/2006/relationships/image" Target="../media/image10.png"/><Relationship Id="rId2" Type="http://schemas.openxmlformats.org/officeDocument/2006/relationships/tags" Target="../tags/tag624.xml"/><Relationship Id="rId16" Type="http://schemas.openxmlformats.org/officeDocument/2006/relationships/tags" Target="../tags/tag638.xml"/><Relationship Id="rId20" Type="http://schemas.openxmlformats.org/officeDocument/2006/relationships/notesSlide" Target="../notesSlides/notesSlide33.xml"/><Relationship Id="rId1" Type="http://schemas.openxmlformats.org/officeDocument/2006/relationships/tags" Target="../tags/tag623.xml"/><Relationship Id="rId6" Type="http://schemas.openxmlformats.org/officeDocument/2006/relationships/tags" Target="../tags/tag628.xml"/><Relationship Id="rId11" Type="http://schemas.openxmlformats.org/officeDocument/2006/relationships/tags" Target="../tags/tag633.xml"/><Relationship Id="rId24" Type="http://schemas.openxmlformats.org/officeDocument/2006/relationships/image" Target="../media/image3.png"/><Relationship Id="rId5" Type="http://schemas.openxmlformats.org/officeDocument/2006/relationships/tags" Target="../tags/tag627.xml"/><Relationship Id="rId15" Type="http://schemas.openxmlformats.org/officeDocument/2006/relationships/tags" Target="../tags/tag637.xml"/><Relationship Id="rId23" Type="http://schemas.openxmlformats.org/officeDocument/2006/relationships/image" Target="../media/image9.png"/><Relationship Id="rId10" Type="http://schemas.openxmlformats.org/officeDocument/2006/relationships/tags" Target="../tags/tag632.xml"/><Relationship Id="rId19" Type="http://schemas.openxmlformats.org/officeDocument/2006/relationships/slideLayout" Target="../slideLayouts/slideLayout5.xml"/><Relationship Id="rId4" Type="http://schemas.openxmlformats.org/officeDocument/2006/relationships/tags" Target="../tags/tag626.xml"/><Relationship Id="rId9" Type="http://schemas.openxmlformats.org/officeDocument/2006/relationships/tags" Target="../tags/tag631.xml"/><Relationship Id="rId14" Type="http://schemas.openxmlformats.org/officeDocument/2006/relationships/tags" Target="../tags/tag636.xml"/><Relationship Id="rId22" Type="http://schemas.openxmlformats.org/officeDocument/2006/relationships/image" Target="../media/image8.png"/><Relationship Id="rId27" Type="http://schemas.openxmlformats.org/officeDocument/2006/relationships/image" Target="../media/image35.emf"/></Relationships>
</file>

<file path=ppt/slides/_rels/slide34.xml.rels><?xml version="1.0" encoding="UTF-8" standalone="yes"?>
<Relationships xmlns="http://schemas.openxmlformats.org/package/2006/relationships"><Relationship Id="rId8" Type="http://schemas.openxmlformats.org/officeDocument/2006/relationships/tags" Target="../tags/tag648.xml"/><Relationship Id="rId13" Type="http://schemas.openxmlformats.org/officeDocument/2006/relationships/tags" Target="../tags/tag653.xml"/><Relationship Id="rId18" Type="http://schemas.openxmlformats.org/officeDocument/2006/relationships/tags" Target="../tags/tag658.xml"/><Relationship Id="rId26" Type="http://schemas.openxmlformats.org/officeDocument/2006/relationships/image" Target="../media/image11.png"/><Relationship Id="rId3" Type="http://schemas.openxmlformats.org/officeDocument/2006/relationships/tags" Target="../tags/tag643.xml"/><Relationship Id="rId21" Type="http://schemas.openxmlformats.org/officeDocument/2006/relationships/image" Target="../media/image7.png"/><Relationship Id="rId7" Type="http://schemas.openxmlformats.org/officeDocument/2006/relationships/tags" Target="../tags/tag647.xml"/><Relationship Id="rId12" Type="http://schemas.openxmlformats.org/officeDocument/2006/relationships/tags" Target="../tags/tag652.xml"/><Relationship Id="rId17" Type="http://schemas.openxmlformats.org/officeDocument/2006/relationships/tags" Target="../tags/tag657.xml"/><Relationship Id="rId25" Type="http://schemas.openxmlformats.org/officeDocument/2006/relationships/image" Target="../media/image10.png"/><Relationship Id="rId2" Type="http://schemas.openxmlformats.org/officeDocument/2006/relationships/tags" Target="../tags/tag642.xml"/><Relationship Id="rId16" Type="http://schemas.openxmlformats.org/officeDocument/2006/relationships/tags" Target="../tags/tag656.xml"/><Relationship Id="rId20" Type="http://schemas.openxmlformats.org/officeDocument/2006/relationships/notesSlide" Target="../notesSlides/notesSlide34.xml"/><Relationship Id="rId1" Type="http://schemas.openxmlformats.org/officeDocument/2006/relationships/tags" Target="../tags/tag641.xml"/><Relationship Id="rId6" Type="http://schemas.openxmlformats.org/officeDocument/2006/relationships/tags" Target="../tags/tag646.xml"/><Relationship Id="rId11" Type="http://schemas.openxmlformats.org/officeDocument/2006/relationships/tags" Target="../tags/tag651.xml"/><Relationship Id="rId24" Type="http://schemas.openxmlformats.org/officeDocument/2006/relationships/image" Target="../media/image3.png"/><Relationship Id="rId5" Type="http://schemas.openxmlformats.org/officeDocument/2006/relationships/tags" Target="../tags/tag645.xml"/><Relationship Id="rId15" Type="http://schemas.openxmlformats.org/officeDocument/2006/relationships/tags" Target="../tags/tag655.xml"/><Relationship Id="rId23" Type="http://schemas.openxmlformats.org/officeDocument/2006/relationships/image" Target="../media/image9.png"/><Relationship Id="rId10" Type="http://schemas.openxmlformats.org/officeDocument/2006/relationships/tags" Target="../tags/tag650.xml"/><Relationship Id="rId19" Type="http://schemas.openxmlformats.org/officeDocument/2006/relationships/slideLayout" Target="../slideLayouts/slideLayout5.xml"/><Relationship Id="rId4" Type="http://schemas.openxmlformats.org/officeDocument/2006/relationships/tags" Target="../tags/tag644.xml"/><Relationship Id="rId9" Type="http://schemas.openxmlformats.org/officeDocument/2006/relationships/tags" Target="../tags/tag649.xml"/><Relationship Id="rId14" Type="http://schemas.openxmlformats.org/officeDocument/2006/relationships/tags" Target="../tags/tag654.xml"/><Relationship Id="rId22" Type="http://schemas.openxmlformats.org/officeDocument/2006/relationships/image" Target="../media/image8.png"/><Relationship Id="rId27" Type="http://schemas.openxmlformats.org/officeDocument/2006/relationships/image" Target="../media/image36.emf"/></Relationships>
</file>

<file path=ppt/slides/_rels/slide35.xml.rels><?xml version="1.0" encoding="UTF-8" standalone="yes"?>
<Relationships xmlns="http://schemas.openxmlformats.org/package/2006/relationships"><Relationship Id="rId8" Type="http://schemas.openxmlformats.org/officeDocument/2006/relationships/tags" Target="../tags/tag666.xml"/><Relationship Id="rId13" Type="http://schemas.openxmlformats.org/officeDocument/2006/relationships/tags" Target="../tags/tag671.xml"/><Relationship Id="rId18" Type="http://schemas.openxmlformats.org/officeDocument/2006/relationships/tags" Target="../tags/tag676.xml"/><Relationship Id="rId26" Type="http://schemas.openxmlformats.org/officeDocument/2006/relationships/image" Target="../media/image8.png"/><Relationship Id="rId3" Type="http://schemas.openxmlformats.org/officeDocument/2006/relationships/tags" Target="../tags/tag661.xml"/><Relationship Id="rId21" Type="http://schemas.openxmlformats.org/officeDocument/2006/relationships/tags" Target="../tags/tag679.xml"/><Relationship Id="rId7" Type="http://schemas.openxmlformats.org/officeDocument/2006/relationships/tags" Target="../tags/tag665.xml"/><Relationship Id="rId12" Type="http://schemas.openxmlformats.org/officeDocument/2006/relationships/tags" Target="../tags/tag670.xml"/><Relationship Id="rId17" Type="http://schemas.openxmlformats.org/officeDocument/2006/relationships/tags" Target="../tags/tag675.xml"/><Relationship Id="rId25" Type="http://schemas.openxmlformats.org/officeDocument/2006/relationships/image" Target="../media/image7.png"/><Relationship Id="rId2" Type="http://schemas.openxmlformats.org/officeDocument/2006/relationships/tags" Target="../tags/tag660.xml"/><Relationship Id="rId16" Type="http://schemas.openxmlformats.org/officeDocument/2006/relationships/tags" Target="../tags/tag674.xml"/><Relationship Id="rId20" Type="http://schemas.openxmlformats.org/officeDocument/2006/relationships/tags" Target="../tags/tag678.xml"/><Relationship Id="rId29" Type="http://schemas.openxmlformats.org/officeDocument/2006/relationships/image" Target="../media/image10.png"/><Relationship Id="rId1" Type="http://schemas.openxmlformats.org/officeDocument/2006/relationships/tags" Target="../tags/tag659.xml"/><Relationship Id="rId6" Type="http://schemas.openxmlformats.org/officeDocument/2006/relationships/tags" Target="../tags/tag664.xml"/><Relationship Id="rId11" Type="http://schemas.openxmlformats.org/officeDocument/2006/relationships/tags" Target="../tags/tag669.xml"/><Relationship Id="rId24" Type="http://schemas.openxmlformats.org/officeDocument/2006/relationships/notesSlide" Target="../notesSlides/notesSlide35.xml"/><Relationship Id="rId5" Type="http://schemas.openxmlformats.org/officeDocument/2006/relationships/tags" Target="../tags/tag663.xml"/><Relationship Id="rId15" Type="http://schemas.openxmlformats.org/officeDocument/2006/relationships/tags" Target="../tags/tag673.xml"/><Relationship Id="rId23" Type="http://schemas.openxmlformats.org/officeDocument/2006/relationships/slideLayout" Target="../slideLayouts/slideLayout5.xml"/><Relationship Id="rId28" Type="http://schemas.openxmlformats.org/officeDocument/2006/relationships/image" Target="../media/image3.png"/><Relationship Id="rId10" Type="http://schemas.openxmlformats.org/officeDocument/2006/relationships/tags" Target="../tags/tag668.xml"/><Relationship Id="rId19" Type="http://schemas.openxmlformats.org/officeDocument/2006/relationships/tags" Target="../tags/tag677.xml"/><Relationship Id="rId4" Type="http://schemas.openxmlformats.org/officeDocument/2006/relationships/tags" Target="../tags/tag662.xml"/><Relationship Id="rId9" Type="http://schemas.openxmlformats.org/officeDocument/2006/relationships/tags" Target="../tags/tag667.xml"/><Relationship Id="rId14" Type="http://schemas.openxmlformats.org/officeDocument/2006/relationships/tags" Target="../tags/tag672.xml"/><Relationship Id="rId22" Type="http://schemas.openxmlformats.org/officeDocument/2006/relationships/tags" Target="../tags/tag680.xml"/><Relationship Id="rId27" Type="http://schemas.openxmlformats.org/officeDocument/2006/relationships/image" Target="../media/image9.png"/><Relationship Id="rId30" Type="http://schemas.openxmlformats.org/officeDocument/2006/relationships/image" Target="../media/image11.png"/></Relationships>
</file>

<file path=ppt/slides/_rels/slide36.xml.rels><?xml version="1.0" encoding="UTF-8" standalone="yes"?>
<Relationships xmlns="http://schemas.openxmlformats.org/package/2006/relationships"><Relationship Id="rId8" Type="http://schemas.openxmlformats.org/officeDocument/2006/relationships/tags" Target="../tags/tag688.xml"/><Relationship Id="rId13" Type="http://schemas.openxmlformats.org/officeDocument/2006/relationships/tags" Target="../tags/tag693.xml"/><Relationship Id="rId18" Type="http://schemas.openxmlformats.org/officeDocument/2006/relationships/tags" Target="../tags/tag698.xml"/><Relationship Id="rId26" Type="http://schemas.openxmlformats.org/officeDocument/2006/relationships/image" Target="../media/image3.png"/><Relationship Id="rId3" Type="http://schemas.openxmlformats.org/officeDocument/2006/relationships/tags" Target="../tags/tag683.xml"/><Relationship Id="rId21" Type="http://schemas.openxmlformats.org/officeDocument/2006/relationships/slideLayout" Target="../slideLayouts/slideLayout5.xml"/><Relationship Id="rId7" Type="http://schemas.openxmlformats.org/officeDocument/2006/relationships/tags" Target="../tags/tag687.xml"/><Relationship Id="rId12" Type="http://schemas.openxmlformats.org/officeDocument/2006/relationships/tags" Target="../tags/tag692.xml"/><Relationship Id="rId17" Type="http://schemas.openxmlformats.org/officeDocument/2006/relationships/tags" Target="../tags/tag697.xml"/><Relationship Id="rId25" Type="http://schemas.openxmlformats.org/officeDocument/2006/relationships/image" Target="../media/image9.png"/><Relationship Id="rId2" Type="http://schemas.openxmlformats.org/officeDocument/2006/relationships/tags" Target="../tags/tag682.xml"/><Relationship Id="rId16" Type="http://schemas.openxmlformats.org/officeDocument/2006/relationships/tags" Target="../tags/tag696.xml"/><Relationship Id="rId20" Type="http://schemas.openxmlformats.org/officeDocument/2006/relationships/tags" Target="../tags/tag700.xml"/><Relationship Id="rId29" Type="http://schemas.openxmlformats.org/officeDocument/2006/relationships/image" Target="../media/image37.emf"/><Relationship Id="rId1" Type="http://schemas.openxmlformats.org/officeDocument/2006/relationships/tags" Target="../tags/tag681.xml"/><Relationship Id="rId6" Type="http://schemas.openxmlformats.org/officeDocument/2006/relationships/tags" Target="../tags/tag686.xml"/><Relationship Id="rId11" Type="http://schemas.openxmlformats.org/officeDocument/2006/relationships/tags" Target="../tags/tag691.xml"/><Relationship Id="rId24" Type="http://schemas.openxmlformats.org/officeDocument/2006/relationships/image" Target="../media/image8.png"/><Relationship Id="rId5" Type="http://schemas.openxmlformats.org/officeDocument/2006/relationships/tags" Target="../tags/tag685.xml"/><Relationship Id="rId15" Type="http://schemas.openxmlformats.org/officeDocument/2006/relationships/tags" Target="../tags/tag695.xml"/><Relationship Id="rId23" Type="http://schemas.openxmlformats.org/officeDocument/2006/relationships/image" Target="../media/image7.png"/><Relationship Id="rId28" Type="http://schemas.openxmlformats.org/officeDocument/2006/relationships/image" Target="../media/image11.png"/><Relationship Id="rId10" Type="http://schemas.openxmlformats.org/officeDocument/2006/relationships/tags" Target="../tags/tag690.xml"/><Relationship Id="rId19" Type="http://schemas.openxmlformats.org/officeDocument/2006/relationships/tags" Target="../tags/tag699.xml"/><Relationship Id="rId4" Type="http://schemas.openxmlformats.org/officeDocument/2006/relationships/tags" Target="../tags/tag684.xml"/><Relationship Id="rId9" Type="http://schemas.openxmlformats.org/officeDocument/2006/relationships/tags" Target="../tags/tag689.xml"/><Relationship Id="rId14" Type="http://schemas.openxmlformats.org/officeDocument/2006/relationships/tags" Target="../tags/tag694.xml"/><Relationship Id="rId22" Type="http://schemas.openxmlformats.org/officeDocument/2006/relationships/notesSlide" Target="../notesSlides/notesSlide36.xml"/><Relationship Id="rId27"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tags" Target="../tags/tag708.xml"/><Relationship Id="rId13" Type="http://schemas.openxmlformats.org/officeDocument/2006/relationships/tags" Target="../tags/tag713.xml"/><Relationship Id="rId18" Type="http://schemas.openxmlformats.org/officeDocument/2006/relationships/tags" Target="../tags/tag718.xml"/><Relationship Id="rId26" Type="http://schemas.openxmlformats.org/officeDocument/2006/relationships/image" Target="../media/image3.png"/><Relationship Id="rId3" Type="http://schemas.openxmlformats.org/officeDocument/2006/relationships/tags" Target="../tags/tag703.xml"/><Relationship Id="rId21" Type="http://schemas.openxmlformats.org/officeDocument/2006/relationships/slideLayout" Target="../slideLayouts/slideLayout5.xml"/><Relationship Id="rId7" Type="http://schemas.openxmlformats.org/officeDocument/2006/relationships/tags" Target="../tags/tag707.xml"/><Relationship Id="rId12" Type="http://schemas.openxmlformats.org/officeDocument/2006/relationships/tags" Target="../tags/tag712.xml"/><Relationship Id="rId17" Type="http://schemas.openxmlformats.org/officeDocument/2006/relationships/tags" Target="../tags/tag717.xml"/><Relationship Id="rId25" Type="http://schemas.openxmlformats.org/officeDocument/2006/relationships/image" Target="../media/image9.png"/><Relationship Id="rId2" Type="http://schemas.openxmlformats.org/officeDocument/2006/relationships/tags" Target="../tags/tag702.xml"/><Relationship Id="rId16" Type="http://schemas.openxmlformats.org/officeDocument/2006/relationships/tags" Target="../tags/tag716.xml"/><Relationship Id="rId20" Type="http://schemas.openxmlformats.org/officeDocument/2006/relationships/tags" Target="../tags/tag720.xml"/><Relationship Id="rId29" Type="http://schemas.openxmlformats.org/officeDocument/2006/relationships/image" Target="../media/image38.emf"/><Relationship Id="rId1" Type="http://schemas.openxmlformats.org/officeDocument/2006/relationships/tags" Target="../tags/tag701.xml"/><Relationship Id="rId6" Type="http://schemas.openxmlformats.org/officeDocument/2006/relationships/tags" Target="../tags/tag706.xml"/><Relationship Id="rId11" Type="http://schemas.openxmlformats.org/officeDocument/2006/relationships/tags" Target="../tags/tag711.xml"/><Relationship Id="rId24" Type="http://schemas.openxmlformats.org/officeDocument/2006/relationships/image" Target="../media/image8.png"/><Relationship Id="rId5" Type="http://schemas.openxmlformats.org/officeDocument/2006/relationships/tags" Target="../tags/tag705.xml"/><Relationship Id="rId15" Type="http://schemas.openxmlformats.org/officeDocument/2006/relationships/tags" Target="../tags/tag715.xml"/><Relationship Id="rId23" Type="http://schemas.openxmlformats.org/officeDocument/2006/relationships/image" Target="../media/image7.png"/><Relationship Id="rId28" Type="http://schemas.openxmlformats.org/officeDocument/2006/relationships/image" Target="../media/image11.png"/><Relationship Id="rId10" Type="http://schemas.openxmlformats.org/officeDocument/2006/relationships/tags" Target="../tags/tag710.xml"/><Relationship Id="rId19" Type="http://schemas.openxmlformats.org/officeDocument/2006/relationships/tags" Target="../tags/tag719.xml"/><Relationship Id="rId4" Type="http://schemas.openxmlformats.org/officeDocument/2006/relationships/tags" Target="../tags/tag704.xml"/><Relationship Id="rId9" Type="http://schemas.openxmlformats.org/officeDocument/2006/relationships/tags" Target="../tags/tag709.xml"/><Relationship Id="rId14" Type="http://schemas.openxmlformats.org/officeDocument/2006/relationships/tags" Target="../tags/tag714.xml"/><Relationship Id="rId22" Type="http://schemas.openxmlformats.org/officeDocument/2006/relationships/notesSlide" Target="../notesSlides/notesSlide37.xml"/><Relationship Id="rId27" Type="http://schemas.openxmlformats.org/officeDocument/2006/relationships/image" Target="../media/image10.png"/></Relationships>
</file>

<file path=ppt/slides/_rels/slide38.xml.rels><?xml version="1.0" encoding="UTF-8" standalone="yes"?>
<Relationships xmlns="http://schemas.openxmlformats.org/package/2006/relationships"><Relationship Id="rId8" Type="http://schemas.openxmlformats.org/officeDocument/2006/relationships/tags" Target="../tags/tag728.xml"/><Relationship Id="rId13" Type="http://schemas.openxmlformats.org/officeDocument/2006/relationships/tags" Target="../tags/tag733.xml"/><Relationship Id="rId18" Type="http://schemas.openxmlformats.org/officeDocument/2006/relationships/image" Target="../media/image7.png"/><Relationship Id="rId3" Type="http://schemas.openxmlformats.org/officeDocument/2006/relationships/tags" Target="../tags/tag723.xml"/><Relationship Id="rId21" Type="http://schemas.openxmlformats.org/officeDocument/2006/relationships/image" Target="../media/image3.png"/><Relationship Id="rId7" Type="http://schemas.openxmlformats.org/officeDocument/2006/relationships/tags" Target="../tags/tag727.xml"/><Relationship Id="rId12" Type="http://schemas.openxmlformats.org/officeDocument/2006/relationships/tags" Target="../tags/tag732.xml"/><Relationship Id="rId17" Type="http://schemas.openxmlformats.org/officeDocument/2006/relationships/notesSlide" Target="../notesSlides/notesSlide38.xml"/><Relationship Id="rId2" Type="http://schemas.openxmlformats.org/officeDocument/2006/relationships/tags" Target="../tags/tag722.xml"/><Relationship Id="rId16" Type="http://schemas.openxmlformats.org/officeDocument/2006/relationships/slideLayout" Target="../slideLayouts/slideLayout4.xml"/><Relationship Id="rId20" Type="http://schemas.openxmlformats.org/officeDocument/2006/relationships/image" Target="../media/image9.png"/><Relationship Id="rId1" Type="http://schemas.openxmlformats.org/officeDocument/2006/relationships/tags" Target="../tags/tag721.xml"/><Relationship Id="rId6" Type="http://schemas.openxmlformats.org/officeDocument/2006/relationships/tags" Target="../tags/tag726.xml"/><Relationship Id="rId11" Type="http://schemas.openxmlformats.org/officeDocument/2006/relationships/tags" Target="../tags/tag731.xml"/><Relationship Id="rId5" Type="http://schemas.openxmlformats.org/officeDocument/2006/relationships/tags" Target="../tags/tag725.xml"/><Relationship Id="rId15" Type="http://schemas.openxmlformats.org/officeDocument/2006/relationships/tags" Target="../tags/tag735.xml"/><Relationship Id="rId23" Type="http://schemas.openxmlformats.org/officeDocument/2006/relationships/image" Target="../media/image11.png"/><Relationship Id="rId10" Type="http://schemas.openxmlformats.org/officeDocument/2006/relationships/tags" Target="../tags/tag730.xml"/><Relationship Id="rId19" Type="http://schemas.openxmlformats.org/officeDocument/2006/relationships/image" Target="../media/image8.png"/><Relationship Id="rId4" Type="http://schemas.openxmlformats.org/officeDocument/2006/relationships/tags" Target="../tags/tag724.xml"/><Relationship Id="rId9" Type="http://schemas.openxmlformats.org/officeDocument/2006/relationships/tags" Target="../tags/tag729.xml"/><Relationship Id="rId14" Type="http://schemas.openxmlformats.org/officeDocument/2006/relationships/tags" Target="../tags/tag734.xml"/><Relationship Id="rId22" Type="http://schemas.openxmlformats.org/officeDocument/2006/relationships/image" Target="../media/image10.png"/></Relationships>
</file>

<file path=ppt/slides/_rels/slide39.xml.rels><?xml version="1.0" encoding="UTF-8" standalone="yes"?>
<Relationships xmlns="http://schemas.openxmlformats.org/package/2006/relationships"><Relationship Id="rId13" Type="http://schemas.openxmlformats.org/officeDocument/2006/relationships/tags" Target="../tags/tag748.xml"/><Relationship Id="rId18" Type="http://schemas.openxmlformats.org/officeDocument/2006/relationships/tags" Target="../tags/tag753.xml"/><Relationship Id="rId26" Type="http://schemas.openxmlformats.org/officeDocument/2006/relationships/notesSlide" Target="../notesSlides/notesSlide39.xml"/><Relationship Id="rId3" Type="http://schemas.openxmlformats.org/officeDocument/2006/relationships/tags" Target="../tags/tag738.xml"/><Relationship Id="rId21" Type="http://schemas.openxmlformats.org/officeDocument/2006/relationships/tags" Target="../tags/tag756.xml"/><Relationship Id="rId34" Type="http://schemas.openxmlformats.org/officeDocument/2006/relationships/image" Target="../media/image40.png"/><Relationship Id="rId7" Type="http://schemas.openxmlformats.org/officeDocument/2006/relationships/tags" Target="../tags/tag742.xml"/><Relationship Id="rId12" Type="http://schemas.openxmlformats.org/officeDocument/2006/relationships/tags" Target="../tags/tag747.xml"/><Relationship Id="rId17" Type="http://schemas.openxmlformats.org/officeDocument/2006/relationships/tags" Target="../tags/tag752.xml"/><Relationship Id="rId25" Type="http://schemas.openxmlformats.org/officeDocument/2006/relationships/slideLayout" Target="../slideLayouts/slideLayout5.xml"/><Relationship Id="rId33" Type="http://schemas.openxmlformats.org/officeDocument/2006/relationships/image" Target="../media/image39.png"/><Relationship Id="rId2" Type="http://schemas.openxmlformats.org/officeDocument/2006/relationships/tags" Target="../tags/tag737.xml"/><Relationship Id="rId16" Type="http://schemas.openxmlformats.org/officeDocument/2006/relationships/tags" Target="../tags/tag751.xml"/><Relationship Id="rId20" Type="http://schemas.openxmlformats.org/officeDocument/2006/relationships/tags" Target="../tags/tag755.xml"/><Relationship Id="rId29" Type="http://schemas.openxmlformats.org/officeDocument/2006/relationships/image" Target="../media/image9.png"/><Relationship Id="rId1" Type="http://schemas.openxmlformats.org/officeDocument/2006/relationships/tags" Target="../tags/tag736.xml"/><Relationship Id="rId6" Type="http://schemas.openxmlformats.org/officeDocument/2006/relationships/tags" Target="../tags/tag741.xml"/><Relationship Id="rId11" Type="http://schemas.openxmlformats.org/officeDocument/2006/relationships/tags" Target="../tags/tag746.xml"/><Relationship Id="rId24" Type="http://schemas.openxmlformats.org/officeDocument/2006/relationships/tags" Target="../tags/tag759.xml"/><Relationship Id="rId32" Type="http://schemas.openxmlformats.org/officeDocument/2006/relationships/image" Target="../media/image11.png"/><Relationship Id="rId5" Type="http://schemas.openxmlformats.org/officeDocument/2006/relationships/tags" Target="../tags/tag740.xml"/><Relationship Id="rId15" Type="http://schemas.openxmlformats.org/officeDocument/2006/relationships/tags" Target="../tags/tag750.xml"/><Relationship Id="rId23" Type="http://schemas.openxmlformats.org/officeDocument/2006/relationships/tags" Target="../tags/tag758.xml"/><Relationship Id="rId28" Type="http://schemas.openxmlformats.org/officeDocument/2006/relationships/image" Target="../media/image8.png"/><Relationship Id="rId10" Type="http://schemas.openxmlformats.org/officeDocument/2006/relationships/tags" Target="../tags/tag745.xml"/><Relationship Id="rId19" Type="http://schemas.openxmlformats.org/officeDocument/2006/relationships/tags" Target="../tags/tag754.xml"/><Relationship Id="rId31" Type="http://schemas.openxmlformats.org/officeDocument/2006/relationships/image" Target="../media/image10.png"/><Relationship Id="rId4" Type="http://schemas.openxmlformats.org/officeDocument/2006/relationships/tags" Target="../tags/tag739.xml"/><Relationship Id="rId9" Type="http://schemas.openxmlformats.org/officeDocument/2006/relationships/tags" Target="../tags/tag744.xml"/><Relationship Id="rId14" Type="http://schemas.openxmlformats.org/officeDocument/2006/relationships/tags" Target="../tags/tag749.xml"/><Relationship Id="rId22" Type="http://schemas.openxmlformats.org/officeDocument/2006/relationships/tags" Target="../tags/tag757.xml"/><Relationship Id="rId27" Type="http://schemas.openxmlformats.org/officeDocument/2006/relationships/image" Target="../media/image7.png"/><Relationship Id="rId30" Type="http://schemas.openxmlformats.org/officeDocument/2006/relationships/image" Target="../media/image3.png"/><Relationship Id="rId8" Type="http://schemas.openxmlformats.org/officeDocument/2006/relationships/tags" Target="../tags/tag743.xml"/></Relationships>
</file>

<file path=ppt/slides/_rels/slide4.xml.rels><?xml version="1.0" encoding="UTF-8" standalone="yes"?>
<Relationships xmlns="http://schemas.openxmlformats.org/package/2006/relationships"><Relationship Id="rId8" Type="http://schemas.openxmlformats.org/officeDocument/2006/relationships/tags" Target="../tags/tag63.xml"/><Relationship Id="rId13" Type="http://schemas.openxmlformats.org/officeDocument/2006/relationships/tags" Target="../tags/tag68.xml"/><Relationship Id="rId18" Type="http://schemas.openxmlformats.org/officeDocument/2006/relationships/tags" Target="../tags/tag73.xml"/><Relationship Id="rId26" Type="http://schemas.openxmlformats.org/officeDocument/2006/relationships/image" Target="../media/image9.png"/><Relationship Id="rId3" Type="http://schemas.openxmlformats.org/officeDocument/2006/relationships/tags" Target="../tags/tag58.xml"/><Relationship Id="rId21" Type="http://schemas.openxmlformats.org/officeDocument/2006/relationships/tags" Target="../tags/tag76.xml"/><Relationship Id="rId7" Type="http://schemas.openxmlformats.org/officeDocument/2006/relationships/tags" Target="../tags/tag62.xml"/><Relationship Id="rId12" Type="http://schemas.openxmlformats.org/officeDocument/2006/relationships/tags" Target="../tags/tag67.xml"/><Relationship Id="rId17" Type="http://schemas.openxmlformats.org/officeDocument/2006/relationships/tags" Target="../tags/tag72.xml"/><Relationship Id="rId25" Type="http://schemas.openxmlformats.org/officeDocument/2006/relationships/image" Target="../media/image8.png"/><Relationship Id="rId2" Type="http://schemas.openxmlformats.org/officeDocument/2006/relationships/tags" Target="../tags/tag57.xml"/><Relationship Id="rId16" Type="http://schemas.openxmlformats.org/officeDocument/2006/relationships/tags" Target="../tags/tag71.xml"/><Relationship Id="rId20" Type="http://schemas.openxmlformats.org/officeDocument/2006/relationships/tags" Target="../tags/tag75.xml"/><Relationship Id="rId29" Type="http://schemas.openxmlformats.org/officeDocument/2006/relationships/image" Target="../media/image11.png"/><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tags" Target="../tags/tag66.xml"/><Relationship Id="rId24" Type="http://schemas.openxmlformats.org/officeDocument/2006/relationships/image" Target="../media/image7.png"/><Relationship Id="rId5" Type="http://schemas.openxmlformats.org/officeDocument/2006/relationships/tags" Target="../tags/tag60.xml"/><Relationship Id="rId15" Type="http://schemas.openxmlformats.org/officeDocument/2006/relationships/tags" Target="../tags/tag70.xml"/><Relationship Id="rId23" Type="http://schemas.openxmlformats.org/officeDocument/2006/relationships/notesSlide" Target="../notesSlides/notesSlide4.xml"/><Relationship Id="rId28" Type="http://schemas.openxmlformats.org/officeDocument/2006/relationships/image" Target="../media/image10.png"/><Relationship Id="rId10" Type="http://schemas.openxmlformats.org/officeDocument/2006/relationships/tags" Target="../tags/tag65.xml"/><Relationship Id="rId19" Type="http://schemas.openxmlformats.org/officeDocument/2006/relationships/tags" Target="../tags/tag74.xml"/><Relationship Id="rId4" Type="http://schemas.openxmlformats.org/officeDocument/2006/relationships/tags" Target="../tags/tag59.xml"/><Relationship Id="rId9" Type="http://schemas.openxmlformats.org/officeDocument/2006/relationships/tags" Target="../tags/tag64.xml"/><Relationship Id="rId14" Type="http://schemas.openxmlformats.org/officeDocument/2006/relationships/tags" Target="../tags/tag69.xml"/><Relationship Id="rId22" Type="http://schemas.openxmlformats.org/officeDocument/2006/relationships/slideLayout" Target="../slideLayouts/slideLayout5.xml"/><Relationship Id="rId27" Type="http://schemas.openxmlformats.org/officeDocument/2006/relationships/image" Target="../media/image3.png"/></Relationships>
</file>

<file path=ppt/slides/_rels/slide40.xml.rels><?xml version="1.0" encoding="UTF-8" standalone="yes"?>
<Relationships xmlns="http://schemas.openxmlformats.org/package/2006/relationships"><Relationship Id="rId13" Type="http://schemas.openxmlformats.org/officeDocument/2006/relationships/tags" Target="../tags/tag772.xml"/><Relationship Id="rId18" Type="http://schemas.openxmlformats.org/officeDocument/2006/relationships/tags" Target="../tags/tag777.xml"/><Relationship Id="rId26" Type="http://schemas.openxmlformats.org/officeDocument/2006/relationships/notesSlide" Target="../notesSlides/notesSlide40.xml"/><Relationship Id="rId3" Type="http://schemas.openxmlformats.org/officeDocument/2006/relationships/tags" Target="../tags/tag762.xml"/><Relationship Id="rId21" Type="http://schemas.openxmlformats.org/officeDocument/2006/relationships/tags" Target="../tags/tag780.xml"/><Relationship Id="rId34" Type="http://schemas.openxmlformats.org/officeDocument/2006/relationships/image" Target="../media/image40.png"/><Relationship Id="rId7" Type="http://schemas.openxmlformats.org/officeDocument/2006/relationships/tags" Target="../tags/tag766.xml"/><Relationship Id="rId12" Type="http://schemas.openxmlformats.org/officeDocument/2006/relationships/tags" Target="../tags/tag771.xml"/><Relationship Id="rId17" Type="http://schemas.openxmlformats.org/officeDocument/2006/relationships/tags" Target="../tags/tag776.xml"/><Relationship Id="rId25" Type="http://schemas.openxmlformats.org/officeDocument/2006/relationships/slideLayout" Target="../slideLayouts/slideLayout5.xml"/><Relationship Id="rId33" Type="http://schemas.openxmlformats.org/officeDocument/2006/relationships/image" Target="../media/image39.png"/><Relationship Id="rId2" Type="http://schemas.openxmlformats.org/officeDocument/2006/relationships/tags" Target="../tags/tag761.xml"/><Relationship Id="rId16" Type="http://schemas.openxmlformats.org/officeDocument/2006/relationships/tags" Target="../tags/tag775.xml"/><Relationship Id="rId20" Type="http://schemas.openxmlformats.org/officeDocument/2006/relationships/tags" Target="../tags/tag779.xml"/><Relationship Id="rId29" Type="http://schemas.openxmlformats.org/officeDocument/2006/relationships/image" Target="../media/image9.png"/><Relationship Id="rId1" Type="http://schemas.openxmlformats.org/officeDocument/2006/relationships/tags" Target="../tags/tag760.xml"/><Relationship Id="rId6" Type="http://schemas.openxmlformats.org/officeDocument/2006/relationships/tags" Target="../tags/tag765.xml"/><Relationship Id="rId11" Type="http://schemas.openxmlformats.org/officeDocument/2006/relationships/tags" Target="../tags/tag770.xml"/><Relationship Id="rId24" Type="http://schemas.openxmlformats.org/officeDocument/2006/relationships/tags" Target="../tags/tag783.xml"/><Relationship Id="rId32" Type="http://schemas.openxmlformats.org/officeDocument/2006/relationships/image" Target="../media/image11.png"/><Relationship Id="rId5" Type="http://schemas.openxmlformats.org/officeDocument/2006/relationships/tags" Target="../tags/tag764.xml"/><Relationship Id="rId15" Type="http://schemas.openxmlformats.org/officeDocument/2006/relationships/tags" Target="../tags/tag774.xml"/><Relationship Id="rId23" Type="http://schemas.openxmlformats.org/officeDocument/2006/relationships/tags" Target="../tags/tag782.xml"/><Relationship Id="rId28" Type="http://schemas.openxmlformats.org/officeDocument/2006/relationships/image" Target="../media/image8.png"/><Relationship Id="rId10" Type="http://schemas.openxmlformats.org/officeDocument/2006/relationships/tags" Target="../tags/tag769.xml"/><Relationship Id="rId19" Type="http://schemas.openxmlformats.org/officeDocument/2006/relationships/tags" Target="../tags/tag778.xml"/><Relationship Id="rId31" Type="http://schemas.openxmlformats.org/officeDocument/2006/relationships/image" Target="../media/image10.png"/><Relationship Id="rId4" Type="http://schemas.openxmlformats.org/officeDocument/2006/relationships/tags" Target="../tags/tag763.xml"/><Relationship Id="rId9" Type="http://schemas.openxmlformats.org/officeDocument/2006/relationships/tags" Target="../tags/tag768.xml"/><Relationship Id="rId14" Type="http://schemas.openxmlformats.org/officeDocument/2006/relationships/tags" Target="../tags/tag773.xml"/><Relationship Id="rId22" Type="http://schemas.openxmlformats.org/officeDocument/2006/relationships/tags" Target="../tags/tag781.xml"/><Relationship Id="rId27" Type="http://schemas.openxmlformats.org/officeDocument/2006/relationships/image" Target="../media/image7.png"/><Relationship Id="rId30" Type="http://schemas.openxmlformats.org/officeDocument/2006/relationships/image" Target="../media/image3.png"/><Relationship Id="rId8" Type="http://schemas.openxmlformats.org/officeDocument/2006/relationships/tags" Target="../tags/tag767.xml"/></Relationships>
</file>

<file path=ppt/slides/_rels/slide41.xml.rels><?xml version="1.0" encoding="UTF-8" standalone="yes"?>
<Relationships xmlns="http://schemas.openxmlformats.org/package/2006/relationships"><Relationship Id="rId13" Type="http://schemas.openxmlformats.org/officeDocument/2006/relationships/tags" Target="../tags/tag796.xml"/><Relationship Id="rId18" Type="http://schemas.openxmlformats.org/officeDocument/2006/relationships/tags" Target="../tags/tag801.xml"/><Relationship Id="rId26" Type="http://schemas.openxmlformats.org/officeDocument/2006/relationships/notesSlide" Target="../notesSlides/notesSlide41.xml"/><Relationship Id="rId3" Type="http://schemas.openxmlformats.org/officeDocument/2006/relationships/tags" Target="../tags/tag786.xml"/><Relationship Id="rId21" Type="http://schemas.openxmlformats.org/officeDocument/2006/relationships/tags" Target="../tags/tag804.xml"/><Relationship Id="rId34" Type="http://schemas.openxmlformats.org/officeDocument/2006/relationships/image" Target="../media/image40.png"/><Relationship Id="rId7" Type="http://schemas.openxmlformats.org/officeDocument/2006/relationships/tags" Target="../tags/tag790.xml"/><Relationship Id="rId12" Type="http://schemas.openxmlformats.org/officeDocument/2006/relationships/tags" Target="../tags/tag795.xml"/><Relationship Id="rId17" Type="http://schemas.openxmlformats.org/officeDocument/2006/relationships/tags" Target="../tags/tag800.xml"/><Relationship Id="rId25" Type="http://schemas.openxmlformats.org/officeDocument/2006/relationships/slideLayout" Target="../slideLayouts/slideLayout5.xml"/><Relationship Id="rId33" Type="http://schemas.openxmlformats.org/officeDocument/2006/relationships/image" Target="../media/image39.png"/><Relationship Id="rId2" Type="http://schemas.openxmlformats.org/officeDocument/2006/relationships/tags" Target="../tags/tag785.xml"/><Relationship Id="rId16" Type="http://schemas.openxmlformats.org/officeDocument/2006/relationships/tags" Target="../tags/tag799.xml"/><Relationship Id="rId20" Type="http://schemas.openxmlformats.org/officeDocument/2006/relationships/tags" Target="../tags/tag803.xml"/><Relationship Id="rId29" Type="http://schemas.openxmlformats.org/officeDocument/2006/relationships/image" Target="../media/image9.png"/><Relationship Id="rId1" Type="http://schemas.openxmlformats.org/officeDocument/2006/relationships/tags" Target="../tags/tag784.xml"/><Relationship Id="rId6" Type="http://schemas.openxmlformats.org/officeDocument/2006/relationships/tags" Target="../tags/tag789.xml"/><Relationship Id="rId11" Type="http://schemas.openxmlformats.org/officeDocument/2006/relationships/tags" Target="../tags/tag794.xml"/><Relationship Id="rId24" Type="http://schemas.openxmlformats.org/officeDocument/2006/relationships/tags" Target="../tags/tag807.xml"/><Relationship Id="rId32" Type="http://schemas.openxmlformats.org/officeDocument/2006/relationships/image" Target="../media/image11.png"/><Relationship Id="rId5" Type="http://schemas.openxmlformats.org/officeDocument/2006/relationships/tags" Target="../tags/tag788.xml"/><Relationship Id="rId15" Type="http://schemas.openxmlformats.org/officeDocument/2006/relationships/tags" Target="../tags/tag798.xml"/><Relationship Id="rId23" Type="http://schemas.openxmlformats.org/officeDocument/2006/relationships/tags" Target="../tags/tag806.xml"/><Relationship Id="rId28" Type="http://schemas.openxmlformats.org/officeDocument/2006/relationships/image" Target="../media/image8.png"/><Relationship Id="rId10" Type="http://schemas.openxmlformats.org/officeDocument/2006/relationships/tags" Target="../tags/tag793.xml"/><Relationship Id="rId19" Type="http://schemas.openxmlformats.org/officeDocument/2006/relationships/tags" Target="../tags/tag802.xml"/><Relationship Id="rId31" Type="http://schemas.openxmlformats.org/officeDocument/2006/relationships/image" Target="../media/image10.png"/><Relationship Id="rId4" Type="http://schemas.openxmlformats.org/officeDocument/2006/relationships/tags" Target="../tags/tag787.xml"/><Relationship Id="rId9" Type="http://schemas.openxmlformats.org/officeDocument/2006/relationships/tags" Target="../tags/tag792.xml"/><Relationship Id="rId14" Type="http://schemas.openxmlformats.org/officeDocument/2006/relationships/tags" Target="../tags/tag797.xml"/><Relationship Id="rId22" Type="http://schemas.openxmlformats.org/officeDocument/2006/relationships/tags" Target="../tags/tag805.xml"/><Relationship Id="rId27" Type="http://schemas.openxmlformats.org/officeDocument/2006/relationships/image" Target="../media/image7.png"/><Relationship Id="rId30" Type="http://schemas.openxmlformats.org/officeDocument/2006/relationships/image" Target="../media/image3.png"/><Relationship Id="rId8" Type="http://schemas.openxmlformats.org/officeDocument/2006/relationships/tags" Target="../tags/tag791.xml"/></Relationships>
</file>

<file path=ppt/slides/_rels/slide42.xml.rels><?xml version="1.0" encoding="UTF-8" standalone="yes"?>
<Relationships xmlns="http://schemas.openxmlformats.org/package/2006/relationships"><Relationship Id="rId13" Type="http://schemas.openxmlformats.org/officeDocument/2006/relationships/tags" Target="../tags/tag820.xml"/><Relationship Id="rId18" Type="http://schemas.openxmlformats.org/officeDocument/2006/relationships/tags" Target="../tags/tag825.xml"/><Relationship Id="rId26" Type="http://schemas.openxmlformats.org/officeDocument/2006/relationships/notesSlide" Target="../notesSlides/notesSlide42.xml"/><Relationship Id="rId3" Type="http://schemas.openxmlformats.org/officeDocument/2006/relationships/tags" Target="../tags/tag810.xml"/><Relationship Id="rId21" Type="http://schemas.openxmlformats.org/officeDocument/2006/relationships/tags" Target="../tags/tag828.xml"/><Relationship Id="rId34" Type="http://schemas.openxmlformats.org/officeDocument/2006/relationships/image" Target="../media/image40.png"/><Relationship Id="rId7" Type="http://schemas.openxmlformats.org/officeDocument/2006/relationships/tags" Target="../tags/tag814.xml"/><Relationship Id="rId12" Type="http://schemas.openxmlformats.org/officeDocument/2006/relationships/tags" Target="../tags/tag819.xml"/><Relationship Id="rId17" Type="http://schemas.openxmlformats.org/officeDocument/2006/relationships/tags" Target="../tags/tag824.xml"/><Relationship Id="rId25" Type="http://schemas.openxmlformats.org/officeDocument/2006/relationships/slideLayout" Target="../slideLayouts/slideLayout5.xml"/><Relationship Id="rId33" Type="http://schemas.openxmlformats.org/officeDocument/2006/relationships/image" Target="../media/image39.png"/><Relationship Id="rId2" Type="http://schemas.openxmlformats.org/officeDocument/2006/relationships/tags" Target="../tags/tag809.xml"/><Relationship Id="rId16" Type="http://schemas.openxmlformats.org/officeDocument/2006/relationships/tags" Target="../tags/tag823.xml"/><Relationship Id="rId20" Type="http://schemas.openxmlformats.org/officeDocument/2006/relationships/tags" Target="../tags/tag827.xml"/><Relationship Id="rId29" Type="http://schemas.openxmlformats.org/officeDocument/2006/relationships/image" Target="../media/image9.png"/><Relationship Id="rId1" Type="http://schemas.openxmlformats.org/officeDocument/2006/relationships/tags" Target="../tags/tag808.xml"/><Relationship Id="rId6" Type="http://schemas.openxmlformats.org/officeDocument/2006/relationships/tags" Target="../tags/tag813.xml"/><Relationship Id="rId11" Type="http://schemas.openxmlformats.org/officeDocument/2006/relationships/tags" Target="../tags/tag818.xml"/><Relationship Id="rId24" Type="http://schemas.openxmlformats.org/officeDocument/2006/relationships/tags" Target="../tags/tag831.xml"/><Relationship Id="rId32" Type="http://schemas.openxmlformats.org/officeDocument/2006/relationships/image" Target="../media/image11.png"/><Relationship Id="rId5" Type="http://schemas.openxmlformats.org/officeDocument/2006/relationships/tags" Target="../tags/tag812.xml"/><Relationship Id="rId15" Type="http://schemas.openxmlformats.org/officeDocument/2006/relationships/tags" Target="../tags/tag822.xml"/><Relationship Id="rId23" Type="http://schemas.openxmlformats.org/officeDocument/2006/relationships/tags" Target="../tags/tag830.xml"/><Relationship Id="rId28" Type="http://schemas.openxmlformats.org/officeDocument/2006/relationships/image" Target="../media/image8.png"/><Relationship Id="rId10" Type="http://schemas.openxmlformats.org/officeDocument/2006/relationships/tags" Target="../tags/tag817.xml"/><Relationship Id="rId19" Type="http://schemas.openxmlformats.org/officeDocument/2006/relationships/tags" Target="../tags/tag826.xml"/><Relationship Id="rId31" Type="http://schemas.openxmlformats.org/officeDocument/2006/relationships/image" Target="../media/image10.png"/><Relationship Id="rId4" Type="http://schemas.openxmlformats.org/officeDocument/2006/relationships/tags" Target="../tags/tag811.xml"/><Relationship Id="rId9" Type="http://schemas.openxmlformats.org/officeDocument/2006/relationships/tags" Target="../tags/tag816.xml"/><Relationship Id="rId14" Type="http://schemas.openxmlformats.org/officeDocument/2006/relationships/tags" Target="../tags/tag821.xml"/><Relationship Id="rId22" Type="http://schemas.openxmlformats.org/officeDocument/2006/relationships/tags" Target="../tags/tag829.xml"/><Relationship Id="rId27" Type="http://schemas.openxmlformats.org/officeDocument/2006/relationships/image" Target="../media/image7.png"/><Relationship Id="rId30" Type="http://schemas.openxmlformats.org/officeDocument/2006/relationships/image" Target="../media/image3.png"/><Relationship Id="rId8" Type="http://schemas.openxmlformats.org/officeDocument/2006/relationships/tags" Target="../tags/tag815.xml"/></Relationships>
</file>

<file path=ppt/slides/_rels/slide43.xml.rels><?xml version="1.0" encoding="UTF-8" standalone="yes"?>
<Relationships xmlns="http://schemas.openxmlformats.org/package/2006/relationships"><Relationship Id="rId8" Type="http://schemas.openxmlformats.org/officeDocument/2006/relationships/tags" Target="../tags/tag839.xml"/><Relationship Id="rId13" Type="http://schemas.openxmlformats.org/officeDocument/2006/relationships/tags" Target="../tags/tag844.xml"/><Relationship Id="rId18" Type="http://schemas.openxmlformats.org/officeDocument/2006/relationships/image" Target="../media/image7.png"/><Relationship Id="rId3" Type="http://schemas.openxmlformats.org/officeDocument/2006/relationships/tags" Target="../tags/tag834.xml"/><Relationship Id="rId21" Type="http://schemas.openxmlformats.org/officeDocument/2006/relationships/image" Target="../media/image3.png"/><Relationship Id="rId7" Type="http://schemas.openxmlformats.org/officeDocument/2006/relationships/tags" Target="../tags/tag838.xml"/><Relationship Id="rId12" Type="http://schemas.openxmlformats.org/officeDocument/2006/relationships/tags" Target="../tags/tag843.xml"/><Relationship Id="rId17" Type="http://schemas.openxmlformats.org/officeDocument/2006/relationships/notesSlide" Target="../notesSlides/notesSlide43.xml"/><Relationship Id="rId2" Type="http://schemas.openxmlformats.org/officeDocument/2006/relationships/tags" Target="../tags/tag833.xml"/><Relationship Id="rId16" Type="http://schemas.openxmlformats.org/officeDocument/2006/relationships/slideLayout" Target="../slideLayouts/slideLayout4.xml"/><Relationship Id="rId20" Type="http://schemas.openxmlformats.org/officeDocument/2006/relationships/image" Target="../media/image9.png"/><Relationship Id="rId1" Type="http://schemas.openxmlformats.org/officeDocument/2006/relationships/tags" Target="../tags/tag832.xml"/><Relationship Id="rId6" Type="http://schemas.openxmlformats.org/officeDocument/2006/relationships/tags" Target="../tags/tag837.xml"/><Relationship Id="rId11" Type="http://schemas.openxmlformats.org/officeDocument/2006/relationships/tags" Target="../tags/tag842.xml"/><Relationship Id="rId5" Type="http://schemas.openxmlformats.org/officeDocument/2006/relationships/tags" Target="../tags/tag836.xml"/><Relationship Id="rId15" Type="http://schemas.openxmlformats.org/officeDocument/2006/relationships/tags" Target="../tags/tag846.xml"/><Relationship Id="rId23" Type="http://schemas.openxmlformats.org/officeDocument/2006/relationships/image" Target="../media/image11.png"/><Relationship Id="rId10" Type="http://schemas.openxmlformats.org/officeDocument/2006/relationships/tags" Target="../tags/tag841.xml"/><Relationship Id="rId19" Type="http://schemas.openxmlformats.org/officeDocument/2006/relationships/image" Target="../media/image8.png"/><Relationship Id="rId4" Type="http://schemas.openxmlformats.org/officeDocument/2006/relationships/tags" Target="../tags/tag835.xml"/><Relationship Id="rId9" Type="http://schemas.openxmlformats.org/officeDocument/2006/relationships/tags" Target="../tags/tag840.xml"/><Relationship Id="rId14" Type="http://schemas.openxmlformats.org/officeDocument/2006/relationships/tags" Target="../tags/tag845.xml"/><Relationship Id="rId22" Type="http://schemas.openxmlformats.org/officeDocument/2006/relationships/image" Target="../media/image10.png"/></Relationships>
</file>

<file path=ppt/slides/_rels/slide44.xml.rels><?xml version="1.0" encoding="UTF-8" standalone="yes"?>
<Relationships xmlns="http://schemas.openxmlformats.org/package/2006/relationships"><Relationship Id="rId8" Type="http://schemas.openxmlformats.org/officeDocument/2006/relationships/tags" Target="../tags/tag854.xml"/><Relationship Id="rId13" Type="http://schemas.openxmlformats.org/officeDocument/2006/relationships/tags" Target="../tags/tag859.xml"/><Relationship Id="rId18" Type="http://schemas.openxmlformats.org/officeDocument/2006/relationships/tags" Target="../tags/tag864.xml"/><Relationship Id="rId26" Type="http://schemas.openxmlformats.org/officeDocument/2006/relationships/image" Target="../media/image8.png"/><Relationship Id="rId3" Type="http://schemas.openxmlformats.org/officeDocument/2006/relationships/tags" Target="../tags/tag849.xml"/><Relationship Id="rId21" Type="http://schemas.openxmlformats.org/officeDocument/2006/relationships/tags" Target="../tags/tag867.xml"/><Relationship Id="rId7" Type="http://schemas.openxmlformats.org/officeDocument/2006/relationships/tags" Target="../tags/tag853.xml"/><Relationship Id="rId12" Type="http://schemas.openxmlformats.org/officeDocument/2006/relationships/tags" Target="../tags/tag858.xml"/><Relationship Id="rId17" Type="http://schemas.openxmlformats.org/officeDocument/2006/relationships/tags" Target="../tags/tag863.xml"/><Relationship Id="rId25" Type="http://schemas.openxmlformats.org/officeDocument/2006/relationships/image" Target="../media/image7.png"/><Relationship Id="rId2" Type="http://schemas.openxmlformats.org/officeDocument/2006/relationships/tags" Target="../tags/tag848.xml"/><Relationship Id="rId16" Type="http://schemas.openxmlformats.org/officeDocument/2006/relationships/tags" Target="../tags/tag862.xml"/><Relationship Id="rId20" Type="http://schemas.openxmlformats.org/officeDocument/2006/relationships/tags" Target="../tags/tag866.xml"/><Relationship Id="rId29" Type="http://schemas.openxmlformats.org/officeDocument/2006/relationships/image" Target="../media/image10.png"/><Relationship Id="rId1" Type="http://schemas.openxmlformats.org/officeDocument/2006/relationships/tags" Target="../tags/tag847.xml"/><Relationship Id="rId6" Type="http://schemas.openxmlformats.org/officeDocument/2006/relationships/tags" Target="../tags/tag852.xml"/><Relationship Id="rId11" Type="http://schemas.openxmlformats.org/officeDocument/2006/relationships/tags" Target="../tags/tag857.xml"/><Relationship Id="rId24" Type="http://schemas.openxmlformats.org/officeDocument/2006/relationships/notesSlide" Target="../notesSlides/notesSlide44.xml"/><Relationship Id="rId5" Type="http://schemas.openxmlformats.org/officeDocument/2006/relationships/tags" Target="../tags/tag851.xml"/><Relationship Id="rId15" Type="http://schemas.openxmlformats.org/officeDocument/2006/relationships/tags" Target="../tags/tag861.xml"/><Relationship Id="rId23" Type="http://schemas.openxmlformats.org/officeDocument/2006/relationships/slideLayout" Target="../slideLayouts/slideLayout5.xml"/><Relationship Id="rId28" Type="http://schemas.openxmlformats.org/officeDocument/2006/relationships/image" Target="../media/image3.png"/><Relationship Id="rId10" Type="http://schemas.openxmlformats.org/officeDocument/2006/relationships/tags" Target="../tags/tag856.xml"/><Relationship Id="rId19" Type="http://schemas.openxmlformats.org/officeDocument/2006/relationships/tags" Target="../tags/tag865.xml"/><Relationship Id="rId4" Type="http://schemas.openxmlformats.org/officeDocument/2006/relationships/tags" Target="../tags/tag850.xml"/><Relationship Id="rId9" Type="http://schemas.openxmlformats.org/officeDocument/2006/relationships/tags" Target="../tags/tag855.xml"/><Relationship Id="rId14" Type="http://schemas.openxmlformats.org/officeDocument/2006/relationships/tags" Target="../tags/tag860.xml"/><Relationship Id="rId22" Type="http://schemas.openxmlformats.org/officeDocument/2006/relationships/tags" Target="../tags/tag868.xml"/><Relationship Id="rId27" Type="http://schemas.openxmlformats.org/officeDocument/2006/relationships/image" Target="../media/image9.png"/><Relationship Id="rId30" Type="http://schemas.openxmlformats.org/officeDocument/2006/relationships/image" Target="../media/image11.png"/></Relationships>
</file>

<file path=ppt/slides/_rels/slide45.xml.rels><?xml version="1.0" encoding="UTF-8" standalone="yes"?>
<Relationships xmlns="http://schemas.openxmlformats.org/package/2006/relationships"><Relationship Id="rId13" Type="http://schemas.openxmlformats.org/officeDocument/2006/relationships/tags" Target="../tags/tag881.xml"/><Relationship Id="rId18" Type="http://schemas.openxmlformats.org/officeDocument/2006/relationships/tags" Target="../tags/tag886.xml"/><Relationship Id="rId26" Type="http://schemas.openxmlformats.org/officeDocument/2006/relationships/image" Target="../media/image8.png"/><Relationship Id="rId3" Type="http://schemas.openxmlformats.org/officeDocument/2006/relationships/tags" Target="../tags/tag871.xml"/><Relationship Id="rId21" Type="http://schemas.openxmlformats.org/officeDocument/2006/relationships/tags" Target="../tags/tag889.xml"/><Relationship Id="rId34" Type="http://schemas.openxmlformats.org/officeDocument/2006/relationships/hyperlink" Target="mailto:Josh.Davies@moncton.ca" TargetMode="External"/><Relationship Id="rId7" Type="http://schemas.openxmlformats.org/officeDocument/2006/relationships/tags" Target="../tags/tag875.xml"/><Relationship Id="rId12" Type="http://schemas.openxmlformats.org/officeDocument/2006/relationships/tags" Target="../tags/tag880.xml"/><Relationship Id="rId17" Type="http://schemas.openxmlformats.org/officeDocument/2006/relationships/tags" Target="../tags/tag885.xml"/><Relationship Id="rId25" Type="http://schemas.openxmlformats.org/officeDocument/2006/relationships/image" Target="../media/image7.png"/><Relationship Id="rId33" Type="http://schemas.openxmlformats.org/officeDocument/2006/relationships/hyperlink" Target="https://jasonsmoncton.ca/redevance-amenagement-shediac-harrisville" TargetMode="External"/><Relationship Id="rId2" Type="http://schemas.openxmlformats.org/officeDocument/2006/relationships/tags" Target="../tags/tag870.xml"/><Relationship Id="rId16" Type="http://schemas.openxmlformats.org/officeDocument/2006/relationships/tags" Target="../tags/tag884.xml"/><Relationship Id="rId20" Type="http://schemas.openxmlformats.org/officeDocument/2006/relationships/tags" Target="../tags/tag888.xml"/><Relationship Id="rId29" Type="http://schemas.openxmlformats.org/officeDocument/2006/relationships/image" Target="../media/image10.png"/><Relationship Id="rId1" Type="http://schemas.openxmlformats.org/officeDocument/2006/relationships/tags" Target="../tags/tag869.xml"/><Relationship Id="rId6" Type="http://schemas.openxmlformats.org/officeDocument/2006/relationships/tags" Target="../tags/tag874.xml"/><Relationship Id="rId11" Type="http://schemas.openxmlformats.org/officeDocument/2006/relationships/tags" Target="../tags/tag879.xml"/><Relationship Id="rId24" Type="http://schemas.openxmlformats.org/officeDocument/2006/relationships/notesSlide" Target="../notesSlides/notesSlide45.xml"/><Relationship Id="rId32" Type="http://schemas.openxmlformats.org/officeDocument/2006/relationships/hyperlink" Target="mailto:Josh.davies@moncton.ca" TargetMode="External"/><Relationship Id="rId5" Type="http://schemas.openxmlformats.org/officeDocument/2006/relationships/tags" Target="../tags/tag873.xml"/><Relationship Id="rId15" Type="http://schemas.openxmlformats.org/officeDocument/2006/relationships/tags" Target="../tags/tag883.xml"/><Relationship Id="rId23" Type="http://schemas.openxmlformats.org/officeDocument/2006/relationships/slideLayout" Target="../slideLayouts/slideLayout5.xml"/><Relationship Id="rId28" Type="http://schemas.openxmlformats.org/officeDocument/2006/relationships/image" Target="../media/image3.png"/><Relationship Id="rId10" Type="http://schemas.openxmlformats.org/officeDocument/2006/relationships/tags" Target="../tags/tag878.xml"/><Relationship Id="rId19" Type="http://schemas.openxmlformats.org/officeDocument/2006/relationships/tags" Target="../tags/tag887.xml"/><Relationship Id="rId31" Type="http://schemas.openxmlformats.org/officeDocument/2006/relationships/hyperlink" Target="https://letschatmoncton.ca/shediac-harrisville-development-charge" TargetMode="External"/><Relationship Id="rId4" Type="http://schemas.openxmlformats.org/officeDocument/2006/relationships/tags" Target="../tags/tag872.xml"/><Relationship Id="rId9" Type="http://schemas.openxmlformats.org/officeDocument/2006/relationships/tags" Target="../tags/tag877.xml"/><Relationship Id="rId14" Type="http://schemas.openxmlformats.org/officeDocument/2006/relationships/tags" Target="../tags/tag882.xml"/><Relationship Id="rId22" Type="http://schemas.openxmlformats.org/officeDocument/2006/relationships/tags" Target="../tags/tag890.xml"/><Relationship Id="rId27" Type="http://schemas.openxmlformats.org/officeDocument/2006/relationships/image" Target="../media/image9.png"/><Relationship Id="rId30" Type="http://schemas.openxmlformats.org/officeDocument/2006/relationships/image" Target="../media/image11.png"/><Relationship Id="rId8" Type="http://schemas.openxmlformats.org/officeDocument/2006/relationships/tags" Target="../tags/tag876.xml"/></Relationships>
</file>

<file path=ppt/slides/_rels/slide46.xml.rels><?xml version="1.0" encoding="UTF-8" standalone="yes"?>
<Relationships xmlns="http://schemas.openxmlformats.org/package/2006/relationships"><Relationship Id="rId8" Type="http://schemas.openxmlformats.org/officeDocument/2006/relationships/tags" Target="../tags/tag898.xml"/><Relationship Id="rId13" Type="http://schemas.openxmlformats.org/officeDocument/2006/relationships/tags" Target="../tags/tag903.xml"/><Relationship Id="rId3" Type="http://schemas.openxmlformats.org/officeDocument/2006/relationships/tags" Target="../tags/tag893.xml"/><Relationship Id="rId7" Type="http://schemas.openxmlformats.org/officeDocument/2006/relationships/tags" Target="../tags/tag897.xml"/><Relationship Id="rId12" Type="http://schemas.openxmlformats.org/officeDocument/2006/relationships/tags" Target="../tags/tag902.xml"/><Relationship Id="rId17" Type="http://schemas.openxmlformats.org/officeDocument/2006/relationships/notesSlide" Target="../notesSlides/notesSlide46.xml"/><Relationship Id="rId2" Type="http://schemas.openxmlformats.org/officeDocument/2006/relationships/tags" Target="../tags/tag892.xml"/><Relationship Id="rId16" Type="http://schemas.openxmlformats.org/officeDocument/2006/relationships/slideLayout" Target="../slideLayouts/slideLayout9.xml"/><Relationship Id="rId1" Type="http://schemas.openxmlformats.org/officeDocument/2006/relationships/tags" Target="../tags/tag891.xml"/><Relationship Id="rId6" Type="http://schemas.openxmlformats.org/officeDocument/2006/relationships/tags" Target="../tags/tag896.xml"/><Relationship Id="rId11" Type="http://schemas.openxmlformats.org/officeDocument/2006/relationships/tags" Target="../tags/tag901.xml"/><Relationship Id="rId5" Type="http://schemas.openxmlformats.org/officeDocument/2006/relationships/tags" Target="../tags/tag895.xml"/><Relationship Id="rId15" Type="http://schemas.openxmlformats.org/officeDocument/2006/relationships/tags" Target="../tags/tag905.xml"/><Relationship Id="rId10" Type="http://schemas.openxmlformats.org/officeDocument/2006/relationships/tags" Target="../tags/tag900.xml"/><Relationship Id="rId4" Type="http://schemas.openxmlformats.org/officeDocument/2006/relationships/tags" Target="../tags/tag894.xml"/><Relationship Id="rId9" Type="http://schemas.openxmlformats.org/officeDocument/2006/relationships/tags" Target="../tags/tag899.xml"/><Relationship Id="rId14" Type="http://schemas.openxmlformats.org/officeDocument/2006/relationships/tags" Target="../tags/tag904.xml"/></Relationships>
</file>

<file path=ppt/slides/_rels/slide5.xml.rels><?xml version="1.0" encoding="UTF-8" standalone="yes"?>
<Relationships xmlns="http://schemas.openxmlformats.org/package/2006/relationships"><Relationship Id="rId8" Type="http://schemas.openxmlformats.org/officeDocument/2006/relationships/tags" Target="../tags/tag84.xml"/><Relationship Id="rId13" Type="http://schemas.openxmlformats.org/officeDocument/2006/relationships/tags" Target="../tags/tag89.xml"/><Relationship Id="rId18" Type="http://schemas.openxmlformats.org/officeDocument/2006/relationships/tags" Target="../tags/tag94.xml"/><Relationship Id="rId26" Type="http://schemas.openxmlformats.org/officeDocument/2006/relationships/image" Target="../media/image9.png"/><Relationship Id="rId3" Type="http://schemas.openxmlformats.org/officeDocument/2006/relationships/tags" Target="../tags/tag79.xml"/><Relationship Id="rId21" Type="http://schemas.openxmlformats.org/officeDocument/2006/relationships/tags" Target="../tags/tag97.xml"/><Relationship Id="rId7" Type="http://schemas.openxmlformats.org/officeDocument/2006/relationships/tags" Target="../tags/tag83.xml"/><Relationship Id="rId12" Type="http://schemas.openxmlformats.org/officeDocument/2006/relationships/tags" Target="../tags/tag88.xml"/><Relationship Id="rId17" Type="http://schemas.openxmlformats.org/officeDocument/2006/relationships/tags" Target="../tags/tag93.xml"/><Relationship Id="rId25" Type="http://schemas.openxmlformats.org/officeDocument/2006/relationships/image" Target="../media/image8.png"/><Relationship Id="rId2" Type="http://schemas.openxmlformats.org/officeDocument/2006/relationships/tags" Target="../tags/tag78.xml"/><Relationship Id="rId16" Type="http://schemas.openxmlformats.org/officeDocument/2006/relationships/tags" Target="../tags/tag92.xml"/><Relationship Id="rId20" Type="http://schemas.openxmlformats.org/officeDocument/2006/relationships/tags" Target="../tags/tag96.xml"/><Relationship Id="rId29" Type="http://schemas.openxmlformats.org/officeDocument/2006/relationships/image" Target="../media/image11.png"/><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tags" Target="../tags/tag87.xml"/><Relationship Id="rId24" Type="http://schemas.openxmlformats.org/officeDocument/2006/relationships/image" Target="../media/image7.png"/><Relationship Id="rId5" Type="http://schemas.openxmlformats.org/officeDocument/2006/relationships/tags" Target="../tags/tag81.xml"/><Relationship Id="rId15" Type="http://schemas.openxmlformats.org/officeDocument/2006/relationships/tags" Target="../tags/tag91.xml"/><Relationship Id="rId23" Type="http://schemas.openxmlformats.org/officeDocument/2006/relationships/notesSlide" Target="../notesSlides/notesSlide5.xml"/><Relationship Id="rId28" Type="http://schemas.openxmlformats.org/officeDocument/2006/relationships/image" Target="../media/image10.png"/><Relationship Id="rId10" Type="http://schemas.openxmlformats.org/officeDocument/2006/relationships/tags" Target="../tags/tag86.xml"/><Relationship Id="rId19" Type="http://schemas.openxmlformats.org/officeDocument/2006/relationships/tags" Target="../tags/tag95.xml"/><Relationship Id="rId4" Type="http://schemas.openxmlformats.org/officeDocument/2006/relationships/tags" Target="../tags/tag80.xml"/><Relationship Id="rId9" Type="http://schemas.openxmlformats.org/officeDocument/2006/relationships/tags" Target="../tags/tag85.xml"/><Relationship Id="rId14" Type="http://schemas.openxmlformats.org/officeDocument/2006/relationships/tags" Target="../tags/tag90.xml"/><Relationship Id="rId22" Type="http://schemas.openxmlformats.org/officeDocument/2006/relationships/slideLayout" Target="../slideLayouts/slideLayout5.xml"/><Relationship Id="rId27"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tags" Target="../tags/tag110.xml"/><Relationship Id="rId18" Type="http://schemas.openxmlformats.org/officeDocument/2006/relationships/tags" Target="../tags/tag115.xml"/><Relationship Id="rId26" Type="http://schemas.openxmlformats.org/officeDocument/2006/relationships/image" Target="../media/image9.png"/><Relationship Id="rId3" Type="http://schemas.openxmlformats.org/officeDocument/2006/relationships/tags" Target="../tags/tag100.xml"/><Relationship Id="rId21" Type="http://schemas.openxmlformats.org/officeDocument/2006/relationships/tags" Target="../tags/tag118.xml"/><Relationship Id="rId7" Type="http://schemas.openxmlformats.org/officeDocument/2006/relationships/tags" Target="../tags/tag104.xml"/><Relationship Id="rId12" Type="http://schemas.openxmlformats.org/officeDocument/2006/relationships/tags" Target="../tags/tag109.xml"/><Relationship Id="rId17" Type="http://schemas.openxmlformats.org/officeDocument/2006/relationships/tags" Target="../tags/tag114.xml"/><Relationship Id="rId25" Type="http://schemas.openxmlformats.org/officeDocument/2006/relationships/image" Target="../media/image8.png"/><Relationship Id="rId2" Type="http://schemas.openxmlformats.org/officeDocument/2006/relationships/tags" Target="../tags/tag99.xml"/><Relationship Id="rId16" Type="http://schemas.openxmlformats.org/officeDocument/2006/relationships/tags" Target="../tags/tag113.xml"/><Relationship Id="rId20" Type="http://schemas.openxmlformats.org/officeDocument/2006/relationships/tags" Target="../tags/tag117.xml"/><Relationship Id="rId29" Type="http://schemas.openxmlformats.org/officeDocument/2006/relationships/image" Target="../media/image11.png"/><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tags" Target="../tags/tag108.xml"/><Relationship Id="rId24" Type="http://schemas.openxmlformats.org/officeDocument/2006/relationships/image" Target="../media/image7.png"/><Relationship Id="rId5" Type="http://schemas.openxmlformats.org/officeDocument/2006/relationships/tags" Target="../tags/tag102.xml"/><Relationship Id="rId15" Type="http://schemas.openxmlformats.org/officeDocument/2006/relationships/tags" Target="../tags/tag112.xml"/><Relationship Id="rId23" Type="http://schemas.openxmlformats.org/officeDocument/2006/relationships/notesSlide" Target="../notesSlides/notesSlide6.xml"/><Relationship Id="rId28" Type="http://schemas.openxmlformats.org/officeDocument/2006/relationships/image" Target="../media/image10.png"/><Relationship Id="rId10" Type="http://schemas.openxmlformats.org/officeDocument/2006/relationships/tags" Target="../tags/tag107.xml"/><Relationship Id="rId19" Type="http://schemas.openxmlformats.org/officeDocument/2006/relationships/tags" Target="../tags/tag116.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tags" Target="../tags/tag111.xml"/><Relationship Id="rId22" Type="http://schemas.openxmlformats.org/officeDocument/2006/relationships/slideLayout" Target="../slideLayouts/slideLayout5.xml"/><Relationship Id="rId27"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tags" Target="../tags/tag126.xml"/><Relationship Id="rId13" Type="http://schemas.openxmlformats.org/officeDocument/2006/relationships/tags" Target="../tags/tag131.xml"/><Relationship Id="rId18" Type="http://schemas.openxmlformats.org/officeDocument/2006/relationships/tags" Target="../tags/tag136.xml"/><Relationship Id="rId26" Type="http://schemas.openxmlformats.org/officeDocument/2006/relationships/image" Target="../media/image9.png"/><Relationship Id="rId3" Type="http://schemas.openxmlformats.org/officeDocument/2006/relationships/tags" Target="../tags/tag121.xml"/><Relationship Id="rId21" Type="http://schemas.openxmlformats.org/officeDocument/2006/relationships/tags" Target="../tags/tag139.xml"/><Relationship Id="rId7" Type="http://schemas.openxmlformats.org/officeDocument/2006/relationships/tags" Target="../tags/tag125.xml"/><Relationship Id="rId12" Type="http://schemas.openxmlformats.org/officeDocument/2006/relationships/tags" Target="../tags/tag130.xml"/><Relationship Id="rId17" Type="http://schemas.openxmlformats.org/officeDocument/2006/relationships/tags" Target="../tags/tag135.xml"/><Relationship Id="rId25" Type="http://schemas.openxmlformats.org/officeDocument/2006/relationships/image" Target="../media/image8.png"/><Relationship Id="rId2" Type="http://schemas.openxmlformats.org/officeDocument/2006/relationships/tags" Target="../tags/tag120.xml"/><Relationship Id="rId16" Type="http://schemas.openxmlformats.org/officeDocument/2006/relationships/tags" Target="../tags/tag134.xml"/><Relationship Id="rId20" Type="http://schemas.openxmlformats.org/officeDocument/2006/relationships/tags" Target="../tags/tag138.xml"/><Relationship Id="rId29" Type="http://schemas.openxmlformats.org/officeDocument/2006/relationships/image" Target="../media/image11.png"/><Relationship Id="rId1" Type="http://schemas.openxmlformats.org/officeDocument/2006/relationships/tags" Target="../tags/tag119.xml"/><Relationship Id="rId6" Type="http://schemas.openxmlformats.org/officeDocument/2006/relationships/tags" Target="../tags/tag124.xml"/><Relationship Id="rId11" Type="http://schemas.openxmlformats.org/officeDocument/2006/relationships/tags" Target="../tags/tag129.xml"/><Relationship Id="rId24" Type="http://schemas.openxmlformats.org/officeDocument/2006/relationships/image" Target="../media/image7.png"/><Relationship Id="rId5" Type="http://schemas.openxmlformats.org/officeDocument/2006/relationships/tags" Target="../tags/tag123.xml"/><Relationship Id="rId15" Type="http://schemas.openxmlformats.org/officeDocument/2006/relationships/tags" Target="../tags/tag133.xml"/><Relationship Id="rId23" Type="http://schemas.openxmlformats.org/officeDocument/2006/relationships/notesSlide" Target="../notesSlides/notesSlide7.xml"/><Relationship Id="rId28" Type="http://schemas.openxmlformats.org/officeDocument/2006/relationships/image" Target="../media/image10.png"/><Relationship Id="rId10" Type="http://schemas.openxmlformats.org/officeDocument/2006/relationships/tags" Target="../tags/tag128.xml"/><Relationship Id="rId19" Type="http://schemas.openxmlformats.org/officeDocument/2006/relationships/tags" Target="../tags/tag137.xml"/><Relationship Id="rId4" Type="http://schemas.openxmlformats.org/officeDocument/2006/relationships/tags" Target="../tags/tag122.xml"/><Relationship Id="rId9" Type="http://schemas.openxmlformats.org/officeDocument/2006/relationships/tags" Target="../tags/tag127.xml"/><Relationship Id="rId14" Type="http://schemas.openxmlformats.org/officeDocument/2006/relationships/tags" Target="../tags/tag132.xml"/><Relationship Id="rId22" Type="http://schemas.openxmlformats.org/officeDocument/2006/relationships/slideLayout" Target="../slideLayouts/slideLayout5.xml"/><Relationship Id="rId27" Type="http://schemas.openxmlformats.org/officeDocument/2006/relationships/image" Target="../media/image3.png"/></Relationships>
</file>

<file path=ppt/slides/_rels/slide8.xml.rels><?xml version="1.0" encoding="UTF-8" standalone="yes"?>
<Relationships xmlns="http://schemas.openxmlformats.org/package/2006/relationships"><Relationship Id="rId13" Type="http://schemas.openxmlformats.org/officeDocument/2006/relationships/tags" Target="../tags/tag152.xml"/><Relationship Id="rId18" Type="http://schemas.openxmlformats.org/officeDocument/2006/relationships/tags" Target="../tags/tag157.xml"/><Relationship Id="rId26" Type="http://schemas.openxmlformats.org/officeDocument/2006/relationships/image" Target="../media/image9.png"/><Relationship Id="rId3" Type="http://schemas.openxmlformats.org/officeDocument/2006/relationships/tags" Target="../tags/tag142.xml"/><Relationship Id="rId21" Type="http://schemas.openxmlformats.org/officeDocument/2006/relationships/tags" Target="../tags/tag160.xml"/><Relationship Id="rId7" Type="http://schemas.openxmlformats.org/officeDocument/2006/relationships/tags" Target="../tags/tag146.xml"/><Relationship Id="rId12" Type="http://schemas.openxmlformats.org/officeDocument/2006/relationships/tags" Target="../tags/tag151.xml"/><Relationship Id="rId17" Type="http://schemas.openxmlformats.org/officeDocument/2006/relationships/tags" Target="../tags/tag156.xml"/><Relationship Id="rId25" Type="http://schemas.openxmlformats.org/officeDocument/2006/relationships/image" Target="../media/image8.png"/><Relationship Id="rId33" Type="http://schemas.openxmlformats.org/officeDocument/2006/relationships/image" Target="../media/image15.png"/><Relationship Id="rId2" Type="http://schemas.openxmlformats.org/officeDocument/2006/relationships/tags" Target="../tags/tag141.xml"/><Relationship Id="rId16" Type="http://schemas.openxmlformats.org/officeDocument/2006/relationships/tags" Target="../tags/tag155.xml"/><Relationship Id="rId20" Type="http://schemas.openxmlformats.org/officeDocument/2006/relationships/tags" Target="../tags/tag159.xml"/><Relationship Id="rId29" Type="http://schemas.openxmlformats.org/officeDocument/2006/relationships/image" Target="../media/image11.png"/><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tags" Target="../tags/tag150.xml"/><Relationship Id="rId24" Type="http://schemas.openxmlformats.org/officeDocument/2006/relationships/image" Target="../media/image7.png"/><Relationship Id="rId32" Type="http://schemas.openxmlformats.org/officeDocument/2006/relationships/image" Target="../media/image14.png"/><Relationship Id="rId5" Type="http://schemas.openxmlformats.org/officeDocument/2006/relationships/tags" Target="../tags/tag144.xml"/><Relationship Id="rId15" Type="http://schemas.openxmlformats.org/officeDocument/2006/relationships/tags" Target="../tags/tag154.xml"/><Relationship Id="rId23" Type="http://schemas.openxmlformats.org/officeDocument/2006/relationships/notesSlide" Target="../notesSlides/notesSlide8.xml"/><Relationship Id="rId28" Type="http://schemas.openxmlformats.org/officeDocument/2006/relationships/image" Target="../media/image10.png"/><Relationship Id="rId10" Type="http://schemas.openxmlformats.org/officeDocument/2006/relationships/tags" Target="../tags/tag149.xml"/><Relationship Id="rId19" Type="http://schemas.openxmlformats.org/officeDocument/2006/relationships/tags" Target="../tags/tag158.xml"/><Relationship Id="rId31" Type="http://schemas.openxmlformats.org/officeDocument/2006/relationships/image" Target="../media/image13.png"/><Relationship Id="rId4" Type="http://schemas.openxmlformats.org/officeDocument/2006/relationships/tags" Target="../tags/tag143.xml"/><Relationship Id="rId9" Type="http://schemas.openxmlformats.org/officeDocument/2006/relationships/tags" Target="../tags/tag148.xml"/><Relationship Id="rId14" Type="http://schemas.openxmlformats.org/officeDocument/2006/relationships/tags" Target="../tags/tag153.xml"/><Relationship Id="rId22" Type="http://schemas.openxmlformats.org/officeDocument/2006/relationships/slideLayout" Target="../slideLayouts/slideLayout5.xml"/><Relationship Id="rId27" Type="http://schemas.openxmlformats.org/officeDocument/2006/relationships/image" Target="../media/image3.png"/><Relationship Id="rId30" Type="http://schemas.openxmlformats.org/officeDocument/2006/relationships/image" Target="../media/image12.png"/><Relationship Id="rId8" Type="http://schemas.openxmlformats.org/officeDocument/2006/relationships/tags" Target="../tags/tag147.xml"/></Relationships>
</file>

<file path=ppt/slides/_rels/slide9.xml.rels><?xml version="1.0" encoding="UTF-8" standalone="yes"?>
<Relationships xmlns="http://schemas.openxmlformats.org/package/2006/relationships"><Relationship Id="rId8" Type="http://schemas.openxmlformats.org/officeDocument/2006/relationships/tags" Target="../tags/tag168.xml"/><Relationship Id="rId13" Type="http://schemas.openxmlformats.org/officeDocument/2006/relationships/tags" Target="../tags/tag173.xml"/><Relationship Id="rId18" Type="http://schemas.openxmlformats.org/officeDocument/2006/relationships/tags" Target="../tags/tag178.xml"/><Relationship Id="rId26" Type="http://schemas.openxmlformats.org/officeDocument/2006/relationships/image" Target="../media/image9.png"/><Relationship Id="rId3" Type="http://schemas.openxmlformats.org/officeDocument/2006/relationships/tags" Target="../tags/tag163.xml"/><Relationship Id="rId21" Type="http://schemas.openxmlformats.org/officeDocument/2006/relationships/tags" Target="../tags/tag181.xml"/><Relationship Id="rId7" Type="http://schemas.openxmlformats.org/officeDocument/2006/relationships/tags" Target="../tags/tag167.xml"/><Relationship Id="rId12" Type="http://schemas.openxmlformats.org/officeDocument/2006/relationships/tags" Target="../tags/tag172.xml"/><Relationship Id="rId17" Type="http://schemas.openxmlformats.org/officeDocument/2006/relationships/tags" Target="../tags/tag177.xml"/><Relationship Id="rId25" Type="http://schemas.openxmlformats.org/officeDocument/2006/relationships/image" Target="../media/image8.png"/><Relationship Id="rId2" Type="http://schemas.openxmlformats.org/officeDocument/2006/relationships/tags" Target="../tags/tag162.xml"/><Relationship Id="rId16" Type="http://schemas.openxmlformats.org/officeDocument/2006/relationships/tags" Target="../tags/tag176.xml"/><Relationship Id="rId20" Type="http://schemas.openxmlformats.org/officeDocument/2006/relationships/tags" Target="../tags/tag180.xml"/><Relationship Id="rId29" Type="http://schemas.openxmlformats.org/officeDocument/2006/relationships/image" Target="../media/image11.png"/><Relationship Id="rId1" Type="http://schemas.openxmlformats.org/officeDocument/2006/relationships/tags" Target="../tags/tag161.xml"/><Relationship Id="rId6" Type="http://schemas.openxmlformats.org/officeDocument/2006/relationships/tags" Target="../tags/tag166.xml"/><Relationship Id="rId11" Type="http://schemas.openxmlformats.org/officeDocument/2006/relationships/tags" Target="../tags/tag171.xml"/><Relationship Id="rId24" Type="http://schemas.openxmlformats.org/officeDocument/2006/relationships/image" Target="../media/image7.png"/><Relationship Id="rId5" Type="http://schemas.openxmlformats.org/officeDocument/2006/relationships/tags" Target="../tags/tag165.xml"/><Relationship Id="rId15" Type="http://schemas.openxmlformats.org/officeDocument/2006/relationships/tags" Target="../tags/tag175.xml"/><Relationship Id="rId23" Type="http://schemas.openxmlformats.org/officeDocument/2006/relationships/notesSlide" Target="../notesSlides/notesSlide9.xml"/><Relationship Id="rId28" Type="http://schemas.openxmlformats.org/officeDocument/2006/relationships/image" Target="../media/image10.png"/><Relationship Id="rId10" Type="http://schemas.openxmlformats.org/officeDocument/2006/relationships/tags" Target="../tags/tag170.xml"/><Relationship Id="rId19" Type="http://schemas.openxmlformats.org/officeDocument/2006/relationships/tags" Target="../tags/tag179.xml"/><Relationship Id="rId31" Type="http://schemas.openxmlformats.org/officeDocument/2006/relationships/image" Target="../media/image17.emf"/><Relationship Id="rId4" Type="http://schemas.openxmlformats.org/officeDocument/2006/relationships/tags" Target="../tags/tag164.xml"/><Relationship Id="rId9" Type="http://schemas.openxmlformats.org/officeDocument/2006/relationships/tags" Target="../tags/tag169.xml"/><Relationship Id="rId14" Type="http://schemas.openxmlformats.org/officeDocument/2006/relationships/tags" Target="../tags/tag174.xml"/><Relationship Id="rId22" Type="http://schemas.openxmlformats.org/officeDocument/2006/relationships/slideLayout" Target="../slideLayouts/slideLayout5.xml"/><Relationship Id="rId27" Type="http://schemas.openxmlformats.org/officeDocument/2006/relationships/image" Target="../media/image3.png"/><Relationship Id="rId30"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0" y="0"/>
            <a:ext cx="20104100" cy="8513445"/>
          </a:xfrm>
          <a:custGeom>
            <a:avLst/>
            <a:gdLst/>
            <a:ahLst/>
            <a:cxnLst/>
            <a:rect l="l" t="t" r="r" b="b"/>
            <a:pathLst>
              <a:path w="20104100" h="8513445">
                <a:moveTo>
                  <a:pt x="0" y="8512829"/>
                </a:moveTo>
                <a:lnTo>
                  <a:pt x="20104099" y="8512829"/>
                </a:lnTo>
                <a:lnTo>
                  <a:pt x="20104099" y="0"/>
                </a:lnTo>
                <a:lnTo>
                  <a:pt x="0" y="0"/>
                </a:lnTo>
                <a:lnTo>
                  <a:pt x="0" y="8512829"/>
                </a:lnTo>
                <a:close/>
              </a:path>
            </a:pathLst>
          </a:custGeom>
          <a:solidFill>
            <a:srgbClr val="00A5DA"/>
          </a:solidFill>
        </p:spPr>
        <p:txBody>
          <a:bodyPr wrap="square" lIns="0" tIns="0" rIns="0" bIns="0" rtlCol="0"/>
          <a:lstStyle/>
          <a:p>
            <a:endParaRPr dirty="0"/>
          </a:p>
        </p:txBody>
      </p:sp>
      <p:sp>
        <p:nvSpPr>
          <p:cNvPr id="3" name="object 3"/>
          <p:cNvSpPr/>
          <p:nvPr>
            <p:custDataLst>
              <p:tags r:id="rId2"/>
            </p:custDataLst>
          </p:nvPr>
        </p:nvSpPr>
        <p:spPr>
          <a:xfrm>
            <a:off x="15783" y="8485348"/>
            <a:ext cx="20104100" cy="2795905"/>
          </a:xfrm>
          <a:custGeom>
            <a:avLst/>
            <a:gdLst/>
            <a:ahLst/>
            <a:cxnLst/>
            <a:rect l="l" t="t" r="r" b="b"/>
            <a:pathLst>
              <a:path w="20104100" h="2795904">
                <a:moveTo>
                  <a:pt x="0" y="2795726"/>
                </a:moveTo>
                <a:lnTo>
                  <a:pt x="20104099" y="2795726"/>
                </a:lnTo>
                <a:lnTo>
                  <a:pt x="20104099" y="0"/>
                </a:lnTo>
                <a:lnTo>
                  <a:pt x="0" y="0"/>
                </a:lnTo>
                <a:lnTo>
                  <a:pt x="0" y="2795726"/>
                </a:lnTo>
                <a:close/>
              </a:path>
            </a:pathLst>
          </a:custGeom>
          <a:solidFill>
            <a:srgbClr val="FFFFFF"/>
          </a:solidFill>
        </p:spPr>
        <p:txBody>
          <a:bodyPr wrap="square" lIns="0" tIns="0" rIns="0" bIns="0" rtlCol="0"/>
          <a:lstStyle/>
          <a:p>
            <a:endParaRPr dirty="0"/>
          </a:p>
        </p:txBody>
      </p:sp>
      <p:sp>
        <p:nvSpPr>
          <p:cNvPr id="6" name="object 6"/>
          <p:cNvSpPr/>
          <p:nvPr>
            <p:custDataLst>
              <p:tags r:id="rId3"/>
            </p:custDataLst>
          </p:nvPr>
        </p:nvSpPr>
        <p:spPr>
          <a:xfrm>
            <a:off x="9327098" y="9941542"/>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7" name="object 7"/>
          <p:cNvSpPr/>
          <p:nvPr>
            <p:custDataLst>
              <p:tags r:id="rId4"/>
            </p:custDataLst>
          </p:nvPr>
        </p:nvSpPr>
        <p:spPr>
          <a:xfrm>
            <a:off x="9642616" y="9290846"/>
            <a:ext cx="758190" cy="592455"/>
          </a:xfrm>
          <a:custGeom>
            <a:avLst/>
            <a:gdLst/>
            <a:ahLst/>
            <a:cxnLst/>
            <a:rect l="l" t="t" r="r" b="b"/>
            <a:pathLst>
              <a:path w="758190" h="592454">
                <a:moveTo>
                  <a:pt x="273760" y="352271"/>
                </a:moveTo>
                <a:lnTo>
                  <a:pt x="126056" y="352271"/>
                </a:lnTo>
                <a:lnTo>
                  <a:pt x="177795" y="359191"/>
                </a:lnTo>
                <a:lnTo>
                  <a:pt x="220202" y="388449"/>
                </a:lnTo>
                <a:lnTo>
                  <a:pt x="231979" y="432514"/>
                </a:lnTo>
                <a:lnTo>
                  <a:pt x="221761" y="476690"/>
                </a:lnTo>
                <a:lnTo>
                  <a:pt x="207293" y="517541"/>
                </a:lnTo>
                <a:lnTo>
                  <a:pt x="206318" y="551628"/>
                </a:lnTo>
                <a:lnTo>
                  <a:pt x="226866" y="580097"/>
                </a:lnTo>
                <a:lnTo>
                  <a:pt x="263944" y="592234"/>
                </a:lnTo>
                <a:lnTo>
                  <a:pt x="314680" y="586858"/>
                </a:lnTo>
                <a:lnTo>
                  <a:pt x="376197" y="562790"/>
                </a:lnTo>
                <a:lnTo>
                  <a:pt x="413853" y="539643"/>
                </a:lnTo>
                <a:lnTo>
                  <a:pt x="444446" y="513577"/>
                </a:lnTo>
                <a:lnTo>
                  <a:pt x="466195" y="488246"/>
                </a:lnTo>
                <a:lnTo>
                  <a:pt x="326779" y="488246"/>
                </a:lnTo>
                <a:lnTo>
                  <a:pt x="310144" y="479722"/>
                </a:lnTo>
                <a:lnTo>
                  <a:pt x="303959" y="461798"/>
                </a:lnTo>
                <a:lnTo>
                  <a:pt x="302120" y="431408"/>
                </a:lnTo>
                <a:lnTo>
                  <a:pt x="293125" y="390563"/>
                </a:lnTo>
                <a:lnTo>
                  <a:pt x="273760" y="352271"/>
                </a:lnTo>
                <a:close/>
              </a:path>
              <a:path w="758190" h="592454">
                <a:moveTo>
                  <a:pt x="757468" y="0"/>
                </a:moveTo>
                <a:lnTo>
                  <a:pt x="701229" y="18916"/>
                </a:lnTo>
                <a:lnTo>
                  <a:pt x="652632" y="44438"/>
                </a:lnTo>
                <a:lnTo>
                  <a:pt x="607034" y="75282"/>
                </a:lnTo>
                <a:lnTo>
                  <a:pt x="565638" y="109961"/>
                </a:lnTo>
                <a:lnTo>
                  <a:pt x="529645" y="146991"/>
                </a:lnTo>
                <a:lnTo>
                  <a:pt x="500261" y="184886"/>
                </a:lnTo>
                <a:lnTo>
                  <a:pt x="478686" y="222161"/>
                </a:lnTo>
                <a:lnTo>
                  <a:pt x="452691" y="298629"/>
                </a:lnTo>
                <a:lnTo>
                  <a:pt x="440765" y="345178"/>
                </a:lnTo>
                <a:lnTo>
                  <a:pt x="426161" y="391860"/>
                </a:lnTo>
                <a:lnTo>
                  <a:pt x="406334" y="434616"/>
                </a:lnTo>
                <a:lnTo>
                  <a:pt x="378742" y="469389"/>
                </a:lnTo>
                <a:lnTo>
                  <a:pt x="350699" y="485444"/>
                </a:lnTo>
                <a:lnTo>
                  <a:pt x="326779" y="488246"/>
                </a:lnTo>
                <a:lnTo>
                  <a:pt x="466195" y="488246"/>
                </a:lnTo>
                <a:lnTo>
                  <a:pt x="489187" y="453479"/>
                </a:lnTo>
                <a:lnTo>
                  <a:pt x="519896" y="384080"/>
                </a:lnTo>
                <a:lnTo>
                  <a:pt x="532950" y="346386"/>
                </a:lnTo>
                <a:lnTo>
                  <a:pt x="546050" y="306960"/>
                </a:lnTo>
                <a:lnTo>
                  <a:pt x="560380" y="266000"/>
                </a:lnTo>
                <a:lnTo>
                  <a:pt x="577126" y="223704"/>
                </a:lnTo>
                <a:lnTo>
                  <a:pt x="597471" y="180268"/>
                </a:lnTo>
                <a:lnTo>
                  <a:pt x="622599" y="135892"/>
                </a:lnTo>
                <a:lnTo>
                  <a:pt x="653697" y="90773"/>
                </a:lnTo>
                <a:lnTo>
                  <a:pt x="681150" y="62253"/>
                </a:lnTo>
                <a:lnTo>
                  <a:pt x="711198" y="37384"/>
                </a:lnTo>
                <a:lnTo>
                  <a:pt x="750668" y="9361"/>
                </a:lnTo>
                <a:lnTo>
                  <a:pt x="754998" y="5874"/>
                </a:lnTo>
                <a:lnTo>
                  <a:pt x="757929" y="2322"/>
                </a:lnTo>
                <a:lnTo>
                  <a:pt x="757468" y="0"/>
                </a:lnTo>
                <a:close/>
              </a:path>
              <a:path w="758190" h="592454">
                <a:moveTo>
                  <a:pt x="181774" y="305867"/>
                </a:moveTo>
                <a:lnTo>
                  <a:pt x="123981" y="316689"/>
                </a:lnTo>
                <a:lnTo>
                  <a:pt x="69364" y="338472"/>
                </a:lnTo>
                <a:lnTo>
                  <a:pt x="26631" y="361075"/>
                </a:lnTo>
                <a:lnTo>
                  <a:pt x="0" y="381930"/>
                </a:lnTo>
                <a:lnTo>
                  <a:pt x="3882" y="382788"/>
                </a:lnTo>
                <a:lnTo>
                  <a:pt x="12376" y="379727"/>
                </a:lnTo>
                <a:lnTo>
                  <a:pt x="33594" y="371119"/>
                </a:lnTo>
                <a:lnTo>
                  <a:pt x="74738" y="359107"/>
                </a:lnTo>
                <a:lnTo>
                  <a:pt x="126056" y="352271"/>
                </a:lnTo>
                <a:lnTo>
                  <a:pt x="273760" y="352271"/>
                </a:lnTo>
                <a:lnTo>
                  <a:pt x="272067" y="348923"/>
                </a:lnTo>
                <a:lnTo>
                  <a:pt x="234034" y="316148"/>
                </a:lnTo>
                <a:lnTo>
                  <a:pt x="181774" y="305867"/>
                </a:lnTo>
                <a:close/>
              </a:path>
            </a:pathLst>
          </a:custGeom>
          <a:solidFill>
            <a:srgbClr val="00A5DA"/>
          </a:solidFill>
        </p:spPr>
        <p:txBody>
          <a:bodyPr wrap="square" lIns="0" tIns="0" rIns="0" bIns="0" rtlCol="0"/>
          <a:lstStyle/>
          <a:p>
            <a:endParaRPr dirty="0"/>
          </a:p>
        </p:txBody>
      </p:sp>
      <p:sp>
        <p:nvSpPr>
          <p:cNvPr id="8" name="object 8"/>
          <p:cNvSpPr/>
          <p:nvPr>
            <p:custDataLst>
              <p:tags r:id="rId5"/>
            </p:custDataLst>
          </p:nvPr>
        </p:nvSpPr>
        <p:spPr>
          <a:xfrm>
            <a:off x="10114415" y="9601770"/>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89" y="516215"/>
                </a:lnTo>
                <a:lnTo>
                  <a:pt x="277934" y="524430"/>
                </a:lnTo>
                <a:lnTo>
                  <a:pt x="318701" y="532470"/>
                </a:lnTo>
                <a:lnTo>
                  <a:pt x="361143" y="541533"/>
                </a:lnTo>
                <a:lnTo>
                  <a:pt x="405214" y="552819"/>
                </a:lnTo>
                <a:lnTo>
                  <a:pt x="450868" y="567527"/>
                </a:lnTo>
                <a:lnTo>
                  <a:pt x="498057" y="586858"/>
                </a:lnTo>
                <a:lnTo>
                  <a:pt x="546735" y="612009"/>
                </a:lnTo>
                <a:lnTo>
                  <a:pt x="578468" y="635610"/>
                </a:lnTo>
                <a:lnTo>
                  <a:pt x="606914"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9" name="object 9"/>
          <p:cNvSpPr/>
          <p:nvPr>
            <p:custDataLst>
              <p:tags r:id="rId6"/>
            </p:custDataLst>
          </p:nvPr>
        </p:nvSpPr>
        <p:spPr>
          <a:xfrm>
            <a:off x="8729183" y="10448322"/>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10" name="object 10"/>
          <p:cNvSpPr/>
          <p:nvPr>
            <p:custDataLst>
              <p:tags r:id="rId7"/>
            </p:custDataLst>
          </p:nvPr>
        </p:nvSpPr>
        <p:spPr>
          <a:xfrm>
            <a:off x="9184273" y="10445171"/>
            <a:ext cx="248809" cy="242128"/>
          </a:xfrm>
          <a:prstGeom prst="rect">
            <a:avLst/>
          </a:prstGeom>
          <a:blipFill>
            <a:blip r:embed="rId21" cstate="print"/>
            <a:stretch>
              <a:fillRect/>
            </a:stretch>
          </a:blipFill>
        </p:spPr>
        <p:txBody>
          <a:bodyPr wrap="square" lIns="0" tIns="0" rIns="0" bIns="0" rtlCol="0"/>
          <a:lstStyle/>
          <a:p>
            <a:endParaRPr dirty="0"/>
          </a:p>
        </p:txBody>
      </p:sp>
      <p:sp>
        <p:nvSpPr>
          <p:cNvPr id="11" name="object 11"/>
          <p:cNvSpPr/>
          <p:nvPr>
            <p:custDataLst>
              <p:tags r:id="rId8"/>
            </p:custDataLst>
          </p:nvPr>
        </p:nvSpPr>
        <p:spPr>
          <a:xfrm>
            <a:off x="9598671" y="10447976"/>
            <a:ext cx="247374" cy="236851"/>
          </a:xfrm>
          <a:prstGeom prst="rect">
            <a:avLst/>
          </a:prstGeom>
          <a:blipFill>
            <a:blip r:embed="rId22" cstate="print"/>
            <a:stretch>
              <a:fillRect/>
            </a:stretch>
          </a:blipFill>
        </p:spPr>
        <p:txBody>
          <a:bodyPr wrap="square" lIns="0" tIns="0" rIns="0" bIns="0" rtlCol="0"/>
          <a:lstStyle/>
          <a:p>
            <a:endParaRPr dirty="0"/>
          </a:p>
        </p:txBody>
      </p:sp>
      <p:sp>
        <p:nvSpPr>
          <p:cNvPr id="12" name="object 12"/>
          <p:cNvSpPr/>
          <p:nvPr>
            <p:custDataLst>
              <p:tags r:id="rId9"/>
            </p:custDataLst>
          </p:nvPr>
        </p:nvSpPr>
        <p:spPr>
          <a:xfrm>
            <a:off x="10006396" y="10445160"/>
            <a:ext cx="218255" cy="242128"/>
          </a:xfrm>
          <a:prstGeom prst="rect">
            <a:avLst/>
          </a:prstGeom>
          <a:blipFill>
            <a:blip r:embed="rId23" cstate="print"/>
            <a:stretch>
              <a:fillRect/>
            </a:stretch>
          </a:blipFill>
        </p:spPr>
        <p:txBody>
          <a:bodyPr wrap="square" lIns="0" tIns="0" rIns="0" bIns="0" rtlCol="0"/>
          <a:lstStyle/>
          <a:p>
            <a:endParaRPr dirty="0"/>
          </a:p>
        </p:txBody>
      </p:sp>
      <p:sp>
        <p:nvSpPr>
          <p:cNvPr id="13" name="object 13"/>
          <p:cNvSpPr/>
          <p:nvPr>
            <p:custDataLst>
              <p:tags r:id="rId10"/>
            </p:custDataLst>
          </p:nvPr>
        </p:nvSpPr>
        <p:spPr>
          <a:xfrm>
            <a:off x="10364306" y="10450431"/>
            <a:ext cx="204203" cy="231595"/>
          </a:xfrm>
          <a:prstGeom prst="rect">
            <a:avLst/>
          </a:prstGeom>
          <a:blipFill>
            <a:blip r:embed="rId24" cstate="print"/>
            <a:stretch>
              <a:fillRect/>
            </a:stretch>
          </a:blipFill>
        </p:spPr>
        <p:txBody>
          <a:bodyPr wrap="square" lIns="0" tIns="0" rIns="0" bIns="0" rtlCol="0"/>
          <a:lstStyle/>
          <a:p>
            <a:endParaRPr dirty="0"/>
          </a:p>
        </p:txBody>
      </p:sp>
      <p:sp>
        <p:nvSpPr>
          <p:cNvPr id="14" name="object 14"/>
          <p:cNvSpPr/>
          <p:nvPr>
            <p:custDataLst>
              <p:tags r:id="rId11"/>
            </p:custDataLst>
          </p:nvPr>
        </p:nvSpPr>
        <p:spPr>
          <a:xfrm>
            <a:off x="10713134" y="10445171"/>
            <a:ext cx="248798" cy="242128"/>
          </a:xfrm>
          <a:prstGeom prst="rect">
            <a:avLst/>
          </a:prstGeom>
          <a:blipFill>
            <a:blip r:embed="rId25" cstate="print"/>
            <a:stretch>
              <a:fillRect/>
            </a:stretch>
          </a:blipFill>
        </p:spPr>
        <p:txBody>
          <a:bodyPr wrap="square" lIns="0" tIns="0" rIns="0" bIns="0" rtlCol="0"/>
          <a:lstStyle/>
          <a:p>
            <a:endParaRPr dirty="0"/>
          </a:p>
        </p:txBody>
      </p:sp>
      <p:sp>
        <p:nvSpPr>
          <p:cNvPr id="15" name="object 15"/>
          <p:cNvSpPr/>
          <p:nvPr>
            <p:custDataLst>
              <p:tags r:id="rId12"/>
            </p:custDataLst>
          </p:nvPr>
        </p:nvSpPr>
        <p:spPr>
          <a:xfrm>
            <a:off x="11127522" y="10447976"/>
            <a:ext cx="247395" cy="236851"/>
          </a:xfrm>
          <a:prstGeom prst="rect">
            <a:avLst/>
          </a:prstGeom>
          <a:blipFill>
            <a:blip r:embed="rId26" cstate="print"/>
            <a:stretch>
              <a:fillRect/>
            </a:stretch>
          </a:blipFill>
        </p:spPr>
        <p:txBody>
          <a:bodyPr wrap="square" lIns="0" tIns="0" rIns="0" bIns="0" rtlCol="0"/>
          <a:lstStyle/>
          <a:p>
            <a:endParaRPr dirty="0"/>
          </a:p>
        </p:txBody>
      </p:sp>
      <p:sp>
        <p:nvSpPr>
          <p:cNvPr id="16" name="object 16"/>
          <p:cNvSpPr/>
          <p:nvPr>
            <p:custDataLst>
              <p:tags r:id="rId13"/>
            </p:custDataLst>
          </p:nvPr>
        </p:nvSpPr>
        <p:spPr>
          <a:xfrm>
            <a:off x="9836036" y="2925713"/>
            <a:ext cx="0" cy="2021839"/>
          </a:xfrm>
          <a:custGeom>
            <a:avLst/>
            <a:gdLst/>
            <a:ahLst/>
            <a:cxnLst/>
            <a:rect l="l" t="t" r="r" b="b"/>
            <a:pathLst>
              <a:path h="2021839">
                <a:moveTo>
                  <a:pt x="0" y="0"/>
                </a:moveTo>
                <a:lnTo>
                  <a:pt x="0" y="2021414"/>
                </a:lnTo>
              </a:path>
            </a:pathLst>
          </a:custGeom>
          <a:ln w="31412">
            <a:solidFill>
              <a:srgbClr val="005470"/>
            </a:solidFill>
          </a:ln>
        </p:spPr>
        <p:txBody>
          <a:bodyPr wrap="square" lIns="0" tIns="0" rIns="0" bIns="0" rtlCol="0"/>
          <a:lstStyle/>
          <a:p>
            <a:endParaRPr dirty="0"/>
          </a:p>
        </p:txBody>
      </p:sp>
      <p:sp>
        <p:nvSpPr>
          <p:cNvPr id="17" name="object 5">
            <a:extLst>
              <a:ext uri="{FF2B5EF4-FFF2-40B4-BE49-F238E27FC236}">
                <a16:creationId xmlns:a16="http://schemas.microsoft.com/office/drawing/2014/main" id="{DFE572D6-98FE-437F-8D87-87144C801E0A}"/>
              </a:ext>
            </a:extLst>
          </p:cNvPr>
          <p:cNvSpPr txBox="1"/>
          <p:nvPr>
            <p:custDataLst>
              <p:tags r:id="rId14"/>
            </p:custDataLst>
          </p:nvPr>
        </p:nvSpPr>
        <p:spPr>
          <a:xfrm>
            <a:off x="947203" y="2660962"/>
            <a:ext cx="8190447" cy="2551339"/>
          </a:xfrm>
          <a:prstGeom prst="rect">
            <a:avLst/>
          </a:prstGeom>
        </p:spPr>
        <p:txBody>
          <a:bodyPr vert="horz" wrap="square" lIns="0" tIns="12065" rIns="0" bIns="0" rtlCol="0">
            <a:spAutoFit/>
          </a:bodyPr>
          <a:lstStyle/>
          <a:p>
            <a:pPr marL="12700" algn="r">
              <a:lnSpc>
                <a:spcPts val="9895"/>
              </a:lnSpc>
              <a:spcBef>
                <a:spcPts val="95"/>
              </a:spcBef>
            </a:pPr>
            <a:r>
              <a:rPr lang="en-US" sz="7900" b="1" spc="-5" dirty="0">
                <a:solidFill>
                  <a:srgbClr val="FFFFFF"/>
                </a:solidFill>
                <a:latin typeface="Arial"/>
                <a:cs typeface="Arial"/>
              </a:rPr>
              <a:t>Development Charges</a:t>
            </a:r>
            <a:endParaRPr lang="en-US" sz="7900" dirty="0">
              <a:latin typeface="Arial"/>
              <a:cs typeface="Arial"/>
            </a:endParaRPr>
          </a:p>
        </p:txBody>
      </p:sp>
      <p:sp>
        <p:nvSpPr>
          <p:cNvPr id="20" name="object 5">
            <a:extLst>
              <a:ext uri="{FF2B5EF4-FFF2-40B4-BE49-F238E27FC236}">
                <a16:creationId xmlns:a16="http://schemas.microsoft.com/office/drawing/2014/main" id="{CEA9ECAA-22FC-4C66-9C28-17018E74DA62}"/>
              </a:ext>
            </a:extLst>
          </p:cNvPr>
          <p:cNvSpPr txBox="1"/>
          <p:nvPr>
            <p:custDataLst>
              <p:tags r:id="rId15"/>
            </p:custDataLst>
          </p:nvPr>
        </p:nvSpPr>
        <p:spPr>
          <a:xfrm>
            <a:off x="10433050" y="2660961"/>
            <a:ext cx="9686833" cy="2464521"/>
          </a:xfrm>
          <a:prstGeom prst="rect">
            <a:avLst/>
          </a:prstGeom>
        </p:spPr>
        <p:txBody>
          <a:bodyPr vert="horz" wrap="square" lIns="0" tIns="12065" rIns="0" bIns="0" rtlCol="0">
            <a:spAutoFit/>
          </a:bodyPr>
          <a:lstStyle/>
          <a:p>
            <a:pPr marL="12700">
              <a:lnSpc>
                <a:spcPts val="9895"/>
              </a:lnSpc>
              <a:spcBef>
                <a:spcPts val="95"/>
              </a:spcBef>
            </a:pPr>
            <a:r>
              <a:rPr lang="fr-CA" sz="7900" b="1" spc="-5" dirty="0">
                <a:solidFill>
                  <a:schemeClr val="bg1"/>
                </a:solidFill>
                <a:latin typeface="Arial"/>
                <a:cs typeface="Arial"/>
              </a:rPr>
              <a:t>Redevances d’aménagement</a:t>
            </a:r>
            <a:endParaRPr lang="fr-CA" sz="7900" dirty="0">
              <a:solidFill>
                <a:schemeClr val="bg1"/>
              </a:solidFill>
              <a:latin typeface="Arial"/>
              <a:cs typeface="Arial"/>
            </a:endParaRPr>
          </a:p>
        </p:txBody>
      </p:sp>
      <p:sp>
        <p:nvSpPr>
          <p:cNvPr id="21" name="TextBox 20">
            <a:extLst>
              <a:ext uri="{FF2B5EF4-FFF2-40B4-BE49-F238E27FC236}">
                <a16:creationId xmlns:a16="http://schemas.microsoft.com/office/drawing/2014/main" id="{02DD4E9B-AAD8-48DB-84FF-9345EF15188F}"/>
              </a:ext>
            </a:extLst>
          </p:cNvPr>
          <p:cNvSpPr txBox="1"/>
          <p:nvPr>
            <p:custDataLst>
              <p:tags r:id="rId16"/>
            </p:custDataLst>
          </p:nvPr>
        </p:nvSpPr>
        <p:spPr>
          <a:xfrm>
            <a:off x="1136650" y="7773074"/>
            <a:ext cx="4876800" cy="584775"/>
          </a:xfrm>
          <a:prstGeom prst="rect">
            <a:avLst/>
          </a:prstGeom>
          <a:noFill/>
        </p:spPr>
        <p:txBody>
          <a:bodyPr wrap="square" rtlCol="0">
            <a:spAutoFit/>
          </a:bodyPr>
          <a:lstStyle/>
          <a:p>
            <a:r>
              <a:rPr lang="fr-CA" sz="3200" b="1" dirty="0">
                <a:solidFill>
                  <a:schemeClr val="bg1"/>
                </a:solidFill>
              </a:rPr>
              <a:t>2023/09/28</a:t>
            </a:r>
            <a:endParaRPr lang="en-US" sz="3200" b="1" dirty="0">
              <a:solidFill>
                <a:schemeClr val="bg1"/>
              </a:solidFill>
            </a:endParaRPr>
          </a:p>
        </p:txBody>
      </p:sp>
      <p:sp>
        <p:nvSpPr>
          <p:cNvPr id="18" name="TextBox 17">
            <a:extLst>
              <a:ext uri="{FF2B5EF4-FFF2-40B4-BE49-F238E27FC236}">
                <a16:creationId xmlns:a16="http://schemas.microsoft.com/office/drawing/2014/main" id="{30C8F81E-963D-4D73-8A36-AE07B118F64A}"/>
              </a:ext>
            </a:extLst>
          </p:cNvPr>
          <p:cNvSpPr txBox="1"/>
          <p:nvPr>
            <p:custDataLst>
              <p:tags r:id="rId17"/>
            </p:custDataLst>
          </p:nvPr>
        </p:nvSpPr>
        <p:spPr>
          <a:xfrm>
            <a:off x="12871450" y="7178675"/>
            <a:ext cx="7086600" cy="1077218"/>
          </a:xfrm>
          <a:prstGeom prst="rect">
            <a:avLst/>
          </a:prstGeom>
          <a:noFill/>
        </p:spPr>
        <p:txBody>
          <a:bodyPr wrap="square" rtlCol="0">
            <a:spAutoFit/>
          </a:bodyPr>
          <a:lstStyle/>
          <a:p>
            <a:r>
              <a:rPr lang="en-US" sz="3200" b="1" dirty="0">
                <a:solidFill>
                  <a:schemeClr val="bg1"/>
                </a:solidFill>
              </a:rPr>
              <a:t>Planning and Development</a:t>
            </a:r>
          </a:p>
          <a:p>
            <a:r>
              <a:rPr lang="fr-CA" sz="3200" b="1" dirty="0">
                <a:solidFill>
                  <a:schemeClr val="bg1"/>
                </a:solidFill>
              </a:rPr>
              <a:t>Urbanisme et aménagement</a:t>
            </a:r>
            <a:endParaRPr lang="en-US" sz="3200" b="1" dirty="0">
              <a:solidFill>
                <a:schemeClr val="bg1"/>
              </a:solidFill>
            </a:endParaRPr>
          </a:p>
        </p:txBody>
      </p:sp>
      <p:sp>
        <p:nvSpPr>
          <p:cNvPr id="19" name="TextBox 18">
            <a:extLst>
              <a:ext uri="{FF2B5EF4-FFF2-40B4-BE49-F238E27FC236}">
                <a16:creationId xmlns:a16="http://schemas.microsoft.com/office/drawing/2014/main" id="{2B5453F8-0C54-42F7-8A61-A4B8EA22CF6B}"/>
              </a:ext>
            </a:extLst>
          </p:cNvPr>
          <p:cNvSpPr txBox="1"/>
          <p:nvPr>
            <p:custDataLst>
              <p:tags r:id="rId18"/>
            </p:custDataLst>
          </p:nvPr>
        </p:nvSpPr>
        <p:spPr>
          <a:xfrm>
            <a:off x="1180594" y="6694671"/>
            <a:ext cx="8462022" cy="1077218"/>
          </a:xfrm>
          <a:prstGeom prst="rect">
            <a:avLst/>
          </a:prstGeom>
          <a:noFill/>
        </p:spPr>
        <p:txBody>
          <a:bodyPr wrap="square" rtlCol="0">
            <a:spAutoFit/>
          </a:bodyPr>
          <a:lstStyle/>
          <a:p>
            <a:r>
              <a:rPr lang="en-US" sz="3200" b="1" dirty="0">
                <a:solidFill>
                  <a:schemeClr val="bg1"/>
                </a:solidFill>
              </a:rPr>
              <a:t>Community Engagement Session</a:t>
            </a:r>
          </a:p>
          <a:p>
            <a:r>
              <a:rPr lang="fr-CA" sz="3200" b="1" dirty="0">
                <a:solidFill>
                  <a:schemeClr val="bg1"/>
                </a:solidFill>
              </a:rPr>
              <a:t>Séance de consultation communautaire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4"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5"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6"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7"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8"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29"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8" name="TextBox 17">
            <a:extLst>
              <a:ext uri="{FF2B5EF4-FFF2-40B4-BE49-F238E27FC236}">
                <a16:creationId xmlns:a16="http://schemas.microsoft.com/office/drawing/2014/main" id="{C72FA870-FB38-4273-A260-10F1DC46C900}"/>
              </a:ext>
            </a:extLst>
          </p:cNvPr>
          <p:cNvSpPr txBox="1"/>
          <p:nvPr>
            <p:custDataLst>
              <p:tags r:id="rId17"/>
            </p:custDataLst>
          </p:nvPr>
        </p:nvSpPr>
        <p:spPr>
          <a:xfrm>
            <a:off x="9634561" y="737623"/>
            <a:ext cx="10051187" cy="1754326"/>
          </a:xfrm>
          <a:prstGeom prst="rect">
            <a:avLst/>
          </a:prstGeom>
          <a:noFill/>
        </p:spPr>
        <p:txBody>
          <a:bodyPr wrap="square" rtlCol="0">
            <a:spAutoFit/>
          </a:bodyPr>
          <a:lstStyle/>
          <a:p>
            <a:r>
              <a:rPr lang="fr-CA" sz="5400" b="1" dirty="0"/>
              <a:t>L’arrêté municipal et le cadre des principes</a:t>
            </a:r>
          </a:p>
        </p:txBody>
      </p:sp>
      <p:sp>
        <p:nvSpPr>
          <p:cNvPr id="19" name="TextBox 18">
            <a:extLst>
              <a:ext uri="{FF2B5EF4-FFF2-40B4-BE49-F238E27FC236}">
                <a16:creationId xmlns:a16="http://schemas.microsoft.com/office/drawing/2014/main" id="{1E1FE2B4-B800-47B6-813E-3705875F8EC8}"/>
              </a:ext>
            </a:extLst>
          </p:cNvPr>
          <p:cNvSpPr txBox="1"/>
          <p:nvPr>
            <p:custDataLst>
              <p:tags r:id="rId18"/>
            </p:custDataLst>
          </p:nvPr>
        </p:nvSpPr>
        <p:spPr>
          <a:xfrm>
            <a:off x="1247140" y="737623"/>
            <a:ext cx="8042910" cy="1754326"/>
          </a:xfrm>
          <a:prstGeom prst="rect">
            <a:avLst/>
          </a:prstGeom>
          <a:noFill/>
        </p:spPr>
        <p:txBody>
          <a:bodyPr wrap="square" rtlCol="0">
            <a:spAutoFit/>
          </a:bodyPr>
          <a:lstStyle/>
          <a:p>
            <a:r>
              <a:rPr lang="fr-CA" sz="5400" b="1" dirty="0"/>
              <a:t>By-law and </a:t>
            </a:r>
          </a:p>
          <a:p>
            <a:r>
              <a:rPr lang="fr-CA" sz="5400" b="1" dirty="0"/>
              <a:t>Principles Framework </a:t>
            </a:r>
            <a:endParaRPr lang="en-US" sz="5400" b="1" dirty="0"/>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9"/>
            </p:custDataLst>
          </p:nvPr>
        </p:nvSpPr>
        <p:spPr>
          <a:xfrm>
            <a:off x="147537" y="10402637"/>
            <a:ext cx="3090243" cy="644146"/>
          </a:xfrm>
        </p:spPr>
        <p:txBody>
          <a:bodyPr/>
          <a:lstStyle/>
          <a:p>
            <a:fld id="{B6F15528-21DE-4FAA-801E-634DDDAF4B2B}" type="slidenum">
              <a:rPr lang="en-US" smtClean="0"/>
              <a:t>10</a:t>
            </a:fld>
            <a:endParaRPr lang="en-US" dirty="0"/>
          </a:p>
        </p:txBody>
      </p:sp>
      <p:sp>
        <p:nvSpPr>
          <p:cNvPr id="22" name="Content Placeholder 2">
            <a:extLst>
              <a:ext uri="{FF2B5EF4-FFF2-40B4-BE49-F238E27FC236}">
                <a16:creationId xmlns:a16="http://schemas.microsoft.com/office/drawing/2014/main" id="{5DDFA216-6C12-485F-A3EB-9391971B18D9}"/>
              </a:ext>
            </a:extLst>
          </p:cNvPr>
          <p:cNvSpPr txBox="1">
            <a:spLocks/>
          </p:cNvSpPr>
          <p:nvPr>
            <p:custDataLst>
              <p:tags r:id="rId20"/>
            </p:custDataLst>
          </p:nvPr>
        </p:nvSpPr>
        <p:spPr>
          <a:xfrm>
            <a:off x="727407" y="2903354"/>
            <a:ext cx="8532412" cy="773202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800"/>
              </a:spcAft>
              <a:buFont typeface="Arial" panose="020B0604020202020204" pitchFamily="34" charset="0"/>
              <a:buChar char="•"/>
            </a:pPr>
            <a:r>
              <a:rPr lang="en-US" sz="3500" kern="0" dirty="0">
                <a:solidFill>
                  <a:sysClr val="windowText" lastClr="000000"/>
                </a:solidFill>
              </a:rPr>
              <a:t>Development Charge By-law #Z-1519:</a:t>
            </a:r>
          </a:p>
          <a:p>
            <a:pPr marL="1028700" lvl="1" indent="-571500">
              <a:spcAft>
                <a:spcPts val="1800"/>
              </a:spcAft>
              <a:buFont typeface="Arial" panose="020B0604020202020204" pitchFamily="34" charset="0"/>
              <a:buChar char="•"/>
            </a:pPr>
            <a:r>
              <a:rPr lang="en-US" sz="3200" kern="0" dirty="0">
                <a:solidFill>
                  <a:sysClr val="windowText" lastClr="000000"/>
                </a:solidFill>
              </a:rPr>
              <a:t>Timing of collection</a:t>
            </a:r>
          </a:p>
          <a:p>
            <a:pPr marL="1028700" lvl="1" indent="-571500">
              <a:spcAft>
                <a:spcPts val="1800"/>
              </a:spcAft>
              <a:buFont typeface="Arial" panose="020B0604020202020204" pitchFamily="34" charset="0"/>
              <a:buChar char="•"/>
            </a:pPr>
            <a:r>
              <a:rPr lang="en-US" sz="3200" kern="0" dirty="0">
                <a:solidFill>
                  <a:sysClr val="windowText" lastClr="000000"/>
                </a:solidFill>
              </a:rPr>
              <a:t>DC agreements</a:t>
            </a:r>
          </a:p>
          <a:p>
            <a:pPr marL="1028700" lvl="1" indent="-571500">
              <a:spcAft>
                <a:spcPts val="1800"/>
              </a:spcAft>
              <a:buFont typeface="Arial" panose="020B0604020202020204" pitchFamily="34" charset="0"/>
              <a:buChar char="•"/>
            </a:pPr>
            <a:r>
              <a:rPr lang="en-US" sz="3200" kern="0" dirty="0">
                <a:solidFill>
                  <a:sysClr val="windowText" lastClr="000000"/>
                </a:solidFill>
              </a:rPr>
              <a:t>Indexing</a:t>
            </a:r>
          </a:p>
          <a:p>
            <a:pPr marL="1028700" lvl="1" indent="-571500">
              <a:spcAft>
                <a:spcPts val="1800"/>
              </a:spcAft>
              <a:buFont typeface="Arial" panose="020B0604020202020204" pitchFamily="34" charset="0"/>
              <a:buChar char="•"/>
            </a:pPr>
            <a:r>
              <a:rPr lang="en-US" sz="3200" kern="0" dirty="0">
                <a:solidFill>
                  <a:sysClr val="windowText" lastClr="000000"/>
                </a:solidFill>
              </a:rPr>
              <a:t>Charge areas (Schedules “A”, “B”, and “C”)</a:t>
            </a:r>
          </a:p>
          <a:p>
            <a:pPr marL="571500" indent="-571500">
              <a:spcAft>
                <a:spcPts val="1800"/>
              </a:spcAft>
              <a:buFont typeface="Arial" panose="020B0604020202020204" pitchFamily="34" charset="0"/>
              <a:buChar char="•"/>
            </a:pPr>
            <a:r>
              <a:rPr lang="en-US" sz="3500" kern="0" dirty="0">
                <a:solidFill>
                  <a:sysClr val="windowText" lastClr="000000"/>
                </a:solidFill>
              </a:rPr>
              <a:t>Principles Framework</a:t>
            </a:r>
          </a:p>
          <a:p>
            <a:pPr marL="1028700" lvl="1" indent="-571500">
              <a:spcAft>
                <a:spcPts val="1800"/>
              </a:spcAft>
              <a:buFont typeface="Arial" panose="020B0604020202020204" pitchFamily="34" charset="0"/>
              <a:buChar char="•"/>
            </a:pPr>
            <a:r>
              <a:rPr lang="en-US" sz="3200" kern="0" dirty="0">
                <a:solidFill>
                  <a:sysClr val="windowText" lastClr="000000"/>
                </a:solidFill>
              </a:rPr>
              <a:t>Supports By-law</a:t>
            </a:r>
          </a:p>
          <a:p>
            <a:pPr marL="1028700" lvl="1" indent="-571500">
              <a:spcAft>
                <a:spcPts val="1800"/>
              </a:spcAft>
              <a:buFont typeface="Arial" panose="020B0604020202020204" pitchFamily="34" charset="0"/>
              <a:buChar char="•"/>
            </a:pPr>
            <a:r>
              <a:rPr lang="en-US" sz="3200" kern="0" dirty="0">
                <a:solidFill>
                  <a:sysClr val="windowText" lastClr="000000"/>
                </a:solidFill>
              </a:rPr>
              <a:t>Service hierarchy </a:t>
            </a:r>
          </a:p>
          <a:p>
            <a:pPr marL="1028700" lvl="1" indent="-571500">
              <a:spcAft>
                <a:spcPts val="1800"/>
              </a:spcAft>
              <a:buFont typeface="Arial" panose="020B0604020202020204" pitchFamily="34" charset="0"/>
              <a:buChar char="•"/>
            </a:pPr>
            <a:r>
              <a:rPr lang="en-US" sz="3200" kern="0" dirty="0">
                <a:solidFill>
                  <a:sysClr val="windowText" lastClr="000000"/>
                </a:solidFill>
              </a:rPr>
              <a:t>Approach to calculating DCs</a:t>
            </a:r>
          </a:p>
          <a:p>
            <a:pPr marL="1028700" lvl="1" indent="-571500">
              <a:spcAft>
                <a:spcPts val="1800"/>
              </a:spcAft>
              <a:buFont typeface="Arial" panose="020B0604020202020204" pitchFamily="34" charset="0"/>
              <a:buChar char="•"/>
            </a:pPr>
            <a:r>
              <a:rPr lang="en-US" sz="3200" kern="0" dirty="0">
                <a:solidFill>
                  <a:sysClr val="windowText" lastClr="000000"/>
                </a:solidFill>
              </a:rPr>
              <a:t>Consistency across charge areas</a:t>
            </a:r>
          </a:p>
          <a:p>
            <a:pPr marL="571500" indent="-571500">
              <a:spcAft>
                <a:spcPts val="1800"/>
              </a:spcAft>
              <a:buFont typeface="Arial" panose="020B0604020202020204" pitchFamily="34" charset="0"/>
              <a:buChar char="•"/>
            </a:pPr>
            <a:endParaRPr lang="en-US" sz="3500" kern="0" dirty="0">
              <a:solidFill>
                <a:sysClr val="windowText" lastClr="000000"/>
              </a:solidFill>
            </a:endParaRPr>
          </a:p>
          <a:p>
            <a:pPr marL="571500" indent="-571500">
              <a:spcAft>
                <a:spcPts val="1800"/>
              </a:spcAft>
              <a:buFont typeface="Arial" panose="020B0604020202020204" pitchFamily="34" charset="0"/>
              <a:buChar char="•"/>
            </a:pPr>
            <a:endParaRPr lang="en-US" sz="3500" kern="0" dirty="0">
              <a:solidFill>
                <a:sysClr val="windowText" lastClr="000000"/>
              </a:solidFill>
            </a:endParaRPr>
          </a:p>
          <a:p>
            <a:pPr>
              <a:spcAft>
                <a:spcPts val="1800"/>
              </a:spcAft>
            </a:pPr>
            <a:endParaRPr lang="en-US" sz="3500" kern="0" dirty="0">
              <a:solidFill>
                <a:sysClr val="windowText" lastClr="000000"/>
              </a:solidFill>
            </a:endParaRPr>
          </a:p>
          <a:p>
            <a:pPr marL="571500" indent="-571500">
              <a:spcAft>
                <a:spcPts val="1800"/>
              </a:spcAft>
              <a:buFont typeface="Arial" panose="020B0604020202020204" pitchFamily="34" charset="0"/>
              <a:buChar char="•"/>
            </a:pPr>
            <a:endParaRPr lang="en-US" sz="3800" kern="0" dirty="0">
              <a:solidFill>
                <a:sysClr val="windowText" lastClr="000000"/>
              </a:solidFill>
            </a:endParaRPr>
          </a:p>
          <a:p>
            <a:pPr marL="571500" indent="-571500">
              <a:spcAft>
                <a:spcPts val="1800"/>
              </a:spcAft>
              <a:buFont typeface="Arial" panose="020B0604020202020204" pitchFamily="34" charset="0"/>
              <a:buChar char="•"/>
            </a:pPr>
            <a:endParaRPr lang="en-US" sz="4200" kern="0" dirty="0">
              <a:solidFill>
                <a:sysClr val="windowText" lastClr="000000"/>
              </a:solidFill>
            </a:endParaRPr>
          </a:p>
        </p:txBody>
      </p:sp>
      <p:sp>
        <p:nvSpPr>
          <p:cNvPr id="24" name="Content Placeholder 2">
            <a:extLst>
              <a:ext uri="{FF2B5EF4-FFF2-40B4-BE49-F238E27FC236}">
                <a16:creationId xmlns:a16="http://schemas.microsoft.com/office/drawing/2014/main" id="{AA0039CB-C947-4278-BAE8-9DDAC919602F}"/>
              </a:ext>
            </a:extLst>
          </p:cNvPr>
          <p:cNvSpPr txBox="1">
            <a:spLocks/>
          </p:cNvSpPr>
          <p:nvPr>
            <p:custDataLst>
              <p:tags r:id="rId21"/>
            </p:custDataLst>
          </p:nvPr>
        </p:nvSpPr>
        <p:spPr>
          <a:xfrm>
            <a:off x="9623662" y="2814197"/>
            <a:ext cx="10469538" cy="677857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800"/>
              </a:spcAft>
              <a:buFont typeface="Arial" panose="020B0604020202020204" pitchFamily="34" charset="0"/>
              <a:buChar char="•"/>
            </a:pPr>
            <a:r>
              <a:rPr lang="fr-CA" sz="3500" kern="0" dirty="0"/>
              <a:t>Arrêté Z-1519 sur la redevance d’aménagement</a:t>
            </a:r>
          </a:p>
          <a:p>
            <a:pPr marL="1028700" lvl="1" indent="-571500">
              <a:spcAft>
                <a:spcPts val="1800"/>
              </a:spcAft>
              <a:buFont typeface="Arial" panose="020B0604020202020204" pitchFamily="34" charset="0"/>
              <a:buChar char="•"/>
            </a:pPr>
            <a:r>
              <a:rPr lang="fr-CA" sz="3200" kern="0" dirty="0"/>
              <a:t>Calendrier de perception</a:t>
            </a:r>
          </a:p>
          <a:p>
            <a:pPr marL="1028700" lvl="1" indent="-571500">
              <a:spcAft>
                <a:spcPts val="1800"/>
              </a:spcAft>
              <a:buFont typeface="Arial" panose="020B0604020202020204" pitchFamily="34" charset="0"/>
              <a:buChar char="•"/>
            </a:pPr>
            <a:r>
              <a:rPr lang="fr-CA" sz="3200" kern="0" dirty="0"/>
              <a:t>Ententes sur les RA</a:t>
            </a:r>
          </a:p>
          <a:p>
            <a:pPr marL="1028700" lvl="1" indent="-571500">
              <a:spcAft>
                <a:spcPts val="1800"/>
              </a:spcAft>
              <a:buFont typeface="Arial" panose="020B0604020202020204" pitchFamily="34" charset="0"/>
              <a:buChar char="•"/>
            </a:pPr>
            <a:r>
              <a:rPr lang="fr-CA" sz="3200" kern="0" dirty="0"/>
              <a:t>Indexation</a:t>
            </a:r>
          </a:p>
          <a:p>
            <a:pPr marL="1028700" lvl="1" indent="-571500">
              <a:spcAft>
                <a:spcPts val="1800"/>
              </a:spcAft>
              <a:buFont typeface="Arial" panose="020B0604020202020204" pitchFamily="34" charset="0"/>
              <a:buChar char="•"/>
            </a:pPr>
            <a:r>
              <a:rPr lang="fr-CA" sz="3200" kern="0" dirty="0"/>
              <a:t>Zones de redevances (annexes A, B et C)</a:t>
            </a:r>
          </a:p>
          <a:p>
            <a:pPr marL="571500" indent="-571500">
              <a:spcAft>
                <a:spcPts val="1800"/>
              </a:spcAft>
              <a:buFont typeface="Arial" panose="020B0604020202020204" pitchFamily="34" charset="0"/>
              <a:buChar char="•"/>
            </a:pPr>
            <a:r>
              <a:rPr lang="fr-CA" sz="3500" kern="0" dirty="0"/>
              <a:t>Cadre des principes</a:t>
            </a:r>
          </a:p>
          <a:p>
            <a:pPr marL="1028700" lvl="1" indent="-571500">
              <a:spcAft>
                <a:spcPts val="1800"/>
              </a:spcAft>
              <a:buFont typeface="Arial" panose="020B0604020202020204" pitchFamily="34" charset="0"/>
              <a:buChar char="•"/>
            </a:pPr>
            <a:r>
              <a:rPr lang="fr-CA" sz="3200" kern="0" dirty="0"/>
              <a:t>Ce cadre étaye l’Arrêté municipal</a:t>
            </a:r>
          </a:p>
          <a:p>
            <a:pPr marL="1028700" lvl="1" indent="-571500">
              <a:spcAft>
                <a:spcPts val="1800"/>
              </a:spcAft>
              <a:buFont typeface="Arial" panose="020B0604020202020204" pitchFamily="34" charset="0"/>
              <a:buChar char="•"/>
            </a:pPr>
            <a:r>
              <a:rPr lang="fr-CA" sz="3200" kern="0" dirty="0"/>
              <a:t>Hiérarchie des services</a:t>
            </a:r>
          </a:p>
          <a:p>
            <a:pPr marL="1028700" lvl="1" indent="-571500">
              <a:spcAft>
                <a:spcPts val="1800"/>
              </a:spcAft>
              <a:buFont typeface="Arial" panose="020B0604020202020204" pitchFamily="34" charset="0"/>
              <a:buChar char="•"/>
            </a:pPr>
            <a:r>
              <a:rPr lang="fr-CA" sz="3200" kern="0" dirty="0"/>
              <a:t>Approche dans le calcul des RA</a:t>
            </a:r>
          </a:p>
          <a:p>
            <a:pPr marL="1028700" lvl="1" indent="-571500">
              <a:spcAft>
                <a:spcPts val="1800"/>
              </a:spcAft>
              <a:buFont typeface="Arial" panose="020B0604020202020204" pitchFamily="34" charset="0"/>
              <a:buChar char="•"/>
            </a:pPr>
            <a:r>
              <a:rPr lang="fr-CA" sz="3200" kern="0" dirty="0"/>
              <a:t>Uniformité dans l’ensemble des zones de redevances</a:t>
            </a:r>
          </a:p>
        </p:txBody>
      </p:sp>
    </p:spTree>
    <p:extLst>
      <p:ext uri="{BB962C8B-B14F-4D97-AF65-F5344CB8AC3E}">
        <p14:creationId xmlns:p14="http://schemas.microsoft.com/office/powerpoint/2010/main" val="916206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5"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6"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7"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8"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9"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30"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9" name="TextBox 18">
            <a:extLst>
              <a:ext uri="{FF2B5EF4-FFF2-40B4-BE49-F238E27FC236}">
                <a16:creationId xmlns:a16="http://schemas.microsoft.com/office/drawing/2014/main" id="{1E1FE2B4-B800-47B6-813E-3705875F8EC8}"/>
              </a:ext>
            </a:extLst>
          </p:cNvPr>
          <p:cNvSpPr txBox="1"/>
          <p:nvPr>
            <p:custDataLst>
              <p:tags r:id="rId17"/>
            </p:custDataLst>
          </p:nvPr>
        </p:nvSpPr>
        <p:spPr>
          <a:xfrm>
            <a:off x="1247140" y="737623"/>
            <a:ext cx="8042910" cy="1754326"/>
          </a:xfrm>
          <a:prstGeom prst="rect">
            <a:avLst/>
          </a:prstGeom>
          <a:noFill/>
        </p:spPr>
        <p:txBody>
          <a:bodyPr wrap="square" rtlCol="0">
            <a:spAutoFit/>
          </a:bodyPr>
          <a:lstStyle/>
          <a:p>
            <a:r>
              <a:rPr lang="fr-CA" sz="5400" b="1" dirty="0"/>
              <a:t>Recommended Changes to Principles Framework</a:t>
            </a:r>
            <a:endParaRPr lang="en-US" sz="5400" b="1" dirty="0"/>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8"/>
            </p:custDataLst>
          </p:nvPr>
        </p:nvSpPr>
        <p:spPr>
          <a:xfrm>
            <a:off x="147537" y="10402637"/>
            <a:ext cx="3090243" cy="644146"/>
          </a:xfrm>
        </p:spPr>
        <p:txBody>
          <a:bodyPr/>
          <a:lstStyle/>
          <a:p>
            <a:fld id="{B6F15528-21DE-4FAA-801E-634DDDAF4B2B}" type="slidenum">
              <a:rPr lang="en-US" smtClean="0"/>
              <a:t>11</a:t>
            </a:fld>
            <a:endParaRPr lang="en-US" dirty="0"/>
          </a:p>
        </p:txBody>
      </p:sp>
      <p:sp>
        <p:nvSpPr>
          <p:cNvPr id="22" name="Content Placeholder 2">
            <a:extLst>
              <a:ext uri="{FF2B5EF4-FFF2-40B4-BE49-F238E27FC236}">
                <a16:creationId xmlns:a16="http://schemas.microsoft.com/office/drawing/2014/main" id="{5DDFA216-6C12-485F-A3EB-9391971B18D9}"/>
              </a:ext>
            </a:extLst>
          </p:cNvPr>
          <p:cNvSpPr txBox="1">
            <a:spLocks/>
          </p:cNvSpPr>
          <p:nvPr>
            <p:custDataLst>
              <p:tags r:id="rId19"/>
            </p:custDataLst>
          </p:nvPr>
        </p:nvSpPr>
        <p:spPr>
          <a:xfrm>
            <a:off x="415421" y="2753227"/>
            <a:ext cx="8724348" cy="773202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200"/>
              </a:spcAft>
              <a:buFont typeface="Arial" panose="020B0604020202020204" pitchFamily="34" charset="0"/>
              <a:buChar char="•"/>
            </a:pPr>
            <a:r>
              <a:rPr lang="en-US" sz="3200" kern="0" dirty="0">
                <a:solidFill>
                  <a:sysClr val="windowText" lastClr="000000"/>
                </a:solidFill>
              </a:rPr>
              <a:t>Proposed changes:</a:t>
            </a:r>
          </a:p>
          <a:p>
            <a:pPr marL="1028700" lvl="1" indent="-571500">
              <a:spcAft>
                <a:spcPts val="1200"/>
              </a:spcAft>
              <a:buFont typeface="Arial" panose="020B0604020202020204" pitchFamily="34" charset="0"/>
              <a:buChar char="•"/>
            </a:pPr>
            <a:r>
              <a:rPr lang="en-US" sz="3200" kern="0" dirty="0">
                <a:solidFill>
                  <a:sysClr val="windowText" lastClr="000000"/>
                </a:solidFill>
              </a:rPr>
              <a:t>Inclusion of active transportation works as part of the definition for roads</a:t>
            </a:r>
          </a:p>
          <a:p>
            <a:pPr marL="1028700" lvl="1" indent="-571500">
              <a:spcAft>
                <a:spcPts val="1200"/>
              </a:spcAft>
              <a:buFont typeface="Arial" panose="020B0604020202020204" pitchFamily="34" charset="0"/>
              <a:buChar char="•"/>
            </a:pPr>
            <a:r>
              <a:rPr lang="en-US" sz="3200" kern="0" dirty="0">
                <a:solidFill>
                  <a:sysClr val="windowText" lastClr="000000"/>
                </a:solidFill>
              </a:rPr>
              <a:t>Provide for arterial roads to be recovered through ADCs (previously recovered through LCSDCs)</a:t>
            </a:r>
          </a:p>
          <a:p>
            <a:pPr marL="1028700" lvl="1" indent="-571500">
              <a:spcAft>
                <a:spcPts val="1200"/>
              </a:spcAft>
              <a:buFont typeface="Arial" panose="020B0604020202020204" pitchFamily="34" charset="0"/>
              <a:buChar char="•"/>
            </a:pPr>
            <a:r>
              <a:rPr lang="en-US" sz="3200" kern="0" dirty="0">
                <a:solidFill>
                  <a:sysClr val="windowText" lastClr="000000"/>
                </a:solidFill>
              </a:rPr>
              <a:t>Provide for intersection improvements of arterial and collector roads with arterial or collector external to development to be recovered through ADCs</a:t>
            </a:r>
          </a:p>
          <a:p>
            <a:pPr marL="1028700" lvl="1" indent="-571500">
              <a:spcAft>
                <a:spcPts val="1200"/>
              </a:spcAft>
              <a:buFont typeface="Arial" panose="020B0604020202020204" pitchFamily="34" charset="0"/>
              <a:buChar char="•"/>
            </a:pPr>
            <a:r>
              <a:rPr lang="en-US" sz="3200" kern="0" dirty="0">
                <a:solidFill>
                  <a:sysClr val="windowText" lastClr="000000"/>
                </a:solidFill>
              </a:rPr>
              <a:t>Encourage annual payments for DC deferral agreements</a:t>
            </a:r>
          </a:p>
          <a:p>
            <a:pPr marL="571500" indent="-571500">
              <a:spcAft>
                <a:spcPts val="1200"/>
              </a:spcAft>
              <a:buFont typeface="Arial" panose="020B0604020202020204" pitchFamily="34" charset="0"/>
              <a:buChar char="•"/>
            </a:pPr>
            <a:r>
              <a:rPr lang="en-US" sz="3200" kern="0" dirty="0">
                <a:solidFill>
                  <a:sysClr val="windowText" lastClr="000000"/>
                </a:solidFill>
              </a:rPr>
              <a:t>Proposed changes are presented in pink on the following slides</a:t>
            </a:r>
          </a:p>
          <a:p>
            <a:pPr marL="571500" indent="-571500">
              <a:spcAft>
                <a:spcPts val="1800"/>
              </a:spcAft>
              <a:buFont typeface="Arial" panose="020B0604020202020204" pitchFamily="34" charset="0"/>
              <a:buChar char="•"/>
            </a:pPr>
            <a:endParaRPr lang="en-US" sz="3500" kern="0" dirty="0">
              <a:solidFill>
                <a:sysClr val="windowText" lastClr="000000"/>
              </a:solidFill>
            </a:endParaRPr>
          </a:p>
          <a:p>
            <a:pPr>
              <a:spcAft>
                <a:spcPts val="1800"/>
              </a:spcAft>
            </a:pPr>
            <a:endParaRPr lang="en-US" sz="3500" kern="0" dirty="0">
              <a:solidFill>
                <a:sysClr val="windowText" lastClr="000000"/>
              </a:solidFill>
            </a:endParaRPr>
          </a:p>
          <a:p>
            <a:pPr marL="571500" indent="-571500">
              <a:spcAft>
                <a:spcPts val="1800"/>
              </a:spcAft>
              <a:buFont typeface="Arial" panose="020B0604020202020204" pitchFamily="34" charset="0"/>
              <a:buChar char="•"/>
            </a:pPr>
            <a:endParaRPr lang="en-US" sz="3800" kern="0" dirty="0">
              <a:solidFill>
                <a:sysClr val="windowText" lastClr="000000"/>
              </a:solidFill>
            </a:endParaRPr>
          </a:p>
          <a:p>
            <a:pPr marL="571500" indent="-571500">
              <a:spcAft>
                <a:spcPts val="1800"/>
              </a:spcAft>
              <a:buFont typeface="Arial" panose="020B0604020202020204" pitchFamily="34" charset="0"/>
              <a:buChar char="•"/>
            </a:pPr>
            <a:endParaRPr lang="en-US" sz="4200" kern="0" dirty="0">
              <a:solidFill>
                <a:sysClr val="windowText" lastClr="000000"/>
              </a:solidFill>
            </a:endParaRPr>
          </a:p>
        </p:txBody>
      </p:sp>
      <p:sp>
        <p:nvSpPr>
          <p:cNvPr id="24" name="Content Placeholder 2">
            <a:extLst>
              <a:ext uri="{FF2B5EF4-FFF2-40B4-BE49-F238E27FC236}">
                <a16:creationId xmlns:a16="http://schemas.microsoft.com/office/drawing/2014/main" id="{AA0039CB-C947-4278-BAE8-9DDAC919602F}"/>
              </a:ext>
            </a:extLst>
          </p:cNvPr>
          <p:cNvSpPr txBox="1">
            <a:spLocks/>
          </p:cNvSpPr>
          <p:nvPr>
            <p:custDataLst>
              <p:tags r:id="rId20"/>
            </p:custDataLst>
          </p:nvPr>
        </p:nvSpPr>
        <p:spPr>
          <a:xfrm>
            <a:off x="9623662" y="2814197"/>
            <a:ext cx="10469538" cy="677857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800"/>
              </a:spcAft>
              <a:buFont typeface="Arial" panose="020B0604020202020204" pitchFamily="34" charset="0"/>
              <a:buChar char="•"/>
            </a:pPr>
            <a:endParaRPr lang="fr-CA" sz="3200" kern="0" dirty="0"/>
          </a:p>
        </p:txBody>
      </p:sp>
      <p:sp>
        <p:nvSpPr>
          <p:cNvPr id="25" name="TextBox 24">
            <a:extLst>
              <a:ext uri="{FF2B5EF4-FFF2-40B4-BE49-F238E27FC236}">
                <a16:creationId xmlns:a16="http://schemas.microsoft.com/office/drawing/2014/main" id="{E1A7B3F6-8109-45D8-99C5-3360DC87A633}"/>
              </a:ext>
            </a:extLst>
          </p:cNvPr>
          <p:cNvSpPr txBox="1"/>
          <p:nvPr>
            <p:custDataLst>
              <p:tags r:id="rId21"/>
            </p:custDataLst>
          </p:nvPr>
        </p:nvSpPr>
        <p:spPr>
          <a:xfrm>
            <a:off x="10052050" y="0"/>
            <a:ext cx="9906000" cy="2585323"/>
          </a:xfrm>
          <a:prstGeom prst="rect">
            <a:avLst/>
          </a:prstGeom>
          <a:noFill/>
        </p:spPr>
        <p:txBody>
          <a:bodyPr wrap="square" rtlCol="0">
            <a:spAutoFit/>
          </a:bodyPr>
          <a:lstStyle/>
          <a:p>
            <a:r>
              <a:rPr lang="fr-CA" sz="5400" b="1" dirty="0"/>
              <a:t>Les changements que l’on recommande d’apporter au Cadre stratégique</a:t>
            </a:r>
          </a:p>
        </p:txBody>
      </p:sp>
      <p:sp>
        <p:nvSpPr>
          <p:cNvPr id="26" name="Content Placeholder 2">
            <a:extLst>
              <a:ext uri="{FF2B5EF4-FFF2-40B4-BE49-F238E27FC236}">
                <a16:creationId xmlns:a16="http://schemas.microsoft.com/office/drawing/2014/main" id="{A435C4EB-91AA-4281-AA16-AF65AC00176D}"/>
              </a:ext>
            </a:extLst>
          </p:cNvPr>
          <p:cNvSpPr txBox="1">
            <a:spLocks/>
          </p:cNvSpPr>
          <p:nvPr>
            <p:custDataLst>
              <p:tags r:id="rId22"/>
            </p:custDataLst>
          </p:nvPr>
        </p:nvSpPr>
        <p:spPr>
          <a:xfrm>
            <a:off x="9261422" y="2684447"/>
            <a:ext cx="10131594" cy="773202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200"/>
              </a:spcAft>
              <a:buFont typeface="Arial" panose="020B0604020202020204" pitchFamily="34" charset="0"/>
              <a:buChar char="•"/>
            </a:pPr>
            <a:r>
              <a:rPr lang="fr-CA" sz="3200" kern="0" dirty="0"/>
              <a:t>Changements proposés :</a:t>
            </a:r>
          </a:p>
          <a:p>
            <a:pPr marL="1028700" lvl="1" indent="-571500">
              <a:spcAft>
                <a:spcPts val="1200"/>
              </a:spcAft>
              <a:buFont typeface="Arial" panose="020B0604020202020204" pitchFamily="34" charset="0"/>
              <a:buChar char="•"/>
            </a:pPr>
            <a:r>
              <a:rPr lang="fr-CA" sz="3200" kern="0" dirty="0"/>
              <a:t>Intégrer des ouvrages du transport actif dans la définition des routes</a:t>
            </a:r>
          </a:p>
          <a:p>
            <a:pPr marL="1028700" lvl="1" indent="-571500">
              <a:spcAft>
                <a:spcPts val="1200"/>
              </a:spcAft>
              <a:buFont typeface="Arial" panose="020B0604020202020204" pitchFamily="34" charset="0"/>
              <a:buChar char="•"/>
            </a:pPr>
            <a:r>
              <a:rPr lang="fr-CA" sz="3200" kern="0" dirty="0"/>
              <a:t>Récupérer les coûts de l’aménagement des artères dans les RAS (auparavant récupérés grâce aux RACPL)</a:t>
            </a:r>
          </a:p>
          <a:p>
            <a:pPr marL="1028700" lvl="1" indent="-571500">
              <a:spcAft>
                <a:spcPts val="1200"/>
              </a:spcAft>
              <a:buFont typeface="Arial" panose="020B0604020202020204" pitchFamily="34" charset="0"/>
              <a:buChar char="•"/>
            </a:pPr>
            <a:r>
              <a:rPr lang="fr-CA" sz="3200" kern="0" dirty="0"/>
              <a:t>Améliorer les intersections des artères et des routes collectrices en aménageant des artères ou des routes collectrices externes par rapport aux aménagements dont les frais doivent être récupérés grâce aux RAS</a:t>
            </a:r>
          </a:p>
          <a:p>
            <a:pPr marL="1028700" lvl="1" indent="-571500">
              <a:spcAft>
                <a:spcPts val="1200"/>
              </a:spcAft>
              <a:buFont typeface="Arial" panose="020B0604020202020204" pitchFamily="34" charset="0"/>
              <a:buChar char="•"/>
            </a:pPr>
            <a:r>
              <a:rPr lang="fr-CA" sz="3200" kern="0" dirty="0"/>
              <a:t>Encourager le versement annuel dans les ententes sur le report des RA</a:t>
            </a:r>
          </a:p>
          <a:p>
            <a:pPr marL="571500" indent="-571500">
              <a:spcAft>
                <a:spcPts val="1200"/>
              </a:spcAft>
              <a:buFont typeface="Arial" panose="020B0604020202020204" pitchFamily="34" charset="0"/>
              <a:buChar char="•"/>
            </a:pPr>
            <a:r>
              <a:rPr lang="fr-CA" sz="3200" kern="0" dirty="0"/>
              <a:t>Les changements proposés sont signalés en rose dans les diapositives suivantes</a:t>
            </a:r>
          </a:p>
          <a:p>
            <a:pPr marL="571500" indent="-571500">
              <a:spcAft>
                <a:spcPts val="1800"/>
              </a:spcAft>
              <a:buFont typeface="Arial" panose="020B0604020202020204" pitchFamily="34" charset="0"/>
              <a:buChar char="•"/>
            </a:pPr>
            <a:endParaRPr lang="fr-CA" sz="3200" kern="0" dirty="0"/>
          </a:p>
          <a:p>
            <a:pPr>
              <a:spcAft>
                <a:spcPts val="1800"/>
              </a:spcAft>
            </a:pPr>
            <a:endParaRPr lang="fr-CA" sz="3200" kern="0" dirty="0"/>
          </a:p>
          <a:p>
            <a:pPr marL="571500" indent="-571500">
              <a:spcAft>
                <a:spcPts val="1800"/>
              </a:spcAft>
              <a:buFont typeface="Arial" panose="020B0604020202020204" pitchFamily="34" charset="0"/>
              <a:buChar char="•"/>
            </a:pPr>
            <a:endParaRPr lang="fr-CA" sz="3200" kern="0" dirty="0"/>
          </a:p>
          <a:p>
            <a:pPr marL="571500" indent="-571500">
              <a:spcAft>
                <a:spcPts val="1800"/>
              </a:spcAft>
              <a:buFont typeface="Arial" panose="020B0604020202020204" pitchFamily="34" charset="0"/>
              <a:buChar char="•"/>
            </a:pPr>
            <a:endParaRPr lang="fr-CA" sz="3200" kern="0" dirty="0"/>
          </a:p>
        </p:txBody>
      </p:sp>
    </p:spTree>
    <p:extLst>
      <p:ext uri="{BB962C8B-B14F-4D97-AF65-F5344CB8AC3E}">
        <p14:creationId xmlns:p14="http://schemas.microsoft.com/office/powerpoint/2010/main" val="2398687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1"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2"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3"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4"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5"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26"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7"/>
            </p:custDataLst>
          </p:nvPr>
        </p:nvSpPr>
        <p:spPr>
          <a:xfrm>
            <a:off x="147537" y="10402637"/>
            <a:ext cx="3090243" cy="644146"/>
          </a:xfrm>
        </p:spPr>
        <p:txBody>
          <a:bodyPr/>
          <a:lstStyle/>
          <a:p>
            <a:fld id="{B6F15528-21DE-4FAA-801E-634DDDAF4B2B}" type="slidenum">
              <a:rPr lang="en-US" smtClean="0"/>
              <a:t>12</a:t>
            </a:fld>
            <a:endParaRPr lang="en-US" dirty="0"/>
          </a:p>
        </p:txBody>
      </p:sp>
      <p:pic>
        <p:nvPicPr>
          <p:cNvPr id="18" name="Picture 17">
            <a:extLst>
              <a:ext uri="{FF2B5EF4-FFF2-40B4-BE49-F238E27FC236}">
                <a16:creationId xmlns:a16="http://schemas.microsoft.com/office/drawing/2014/main" id="{4A996275-4A5D-2F47-D576-59A55A4CAD11}"/>
              </a:ext>
            </a:extLst>
          </p:cNvPr>
          <p:cNvPicPr>
            <a:picLocks noChangeAspect="1"/>
          </p:cNvPicPr>
          <p:nvPr>
            <p:custDataLst>
              <p:tags r:id="rId18"/>
            </p:custDataLst>
          </p:nvPr>
        </p:nvPicPr>
        <p:blipFill>
          <a:blip r:embed="rId27">
            <a:extLst>
              <a:ext uri="{28A0092B-C50C-407E-A947-70E740481C1C}">
                <a14:useLocalDpi xmlns:a14="http://schemas.microsoft.com/office/drawing/2010/main" val="0"/>
              </a:ext>
            </a:extLst>
          </a:blip>
          <a:srcRect/>
          <a:stretch>
            <a:fillRect/>
          </a:stretch>
        </p:blipFill>
        <p:spPr bwMode="auto">
          <a:xfrm>
            <a:off x="1916756" y="131127"/>
            <a:ext cx="14705068" cy="10744200"/>
          </a:xfrm>
          <a:prstGeom prst="rect">
            <a:avLst/>
          </a:prstGeom>
          <a:noFill/>
          <a:ln>
            <a:noFill/>
          </a:ln>
        </p:spPr>
      </p:pic>
    </p:spTree>
    <p:extLst>
      <p:ext uri="{BB962C8B-B14F-4D97-AF65-F5344CB8AC3E}">
        <p14:creationId xmlns:p14="http://schemas.microsoft.com/office/powerpoint/2010/main" val="43605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0"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1"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2"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3"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4"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25"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7"/>
            </p:custDataLst>
          </p:nvPr>
        </p:nvSpPr>
        <p:spPr>
          <a:xfrm>
            <a:off x="147537" y="10402637"/>
            <a:ext cx="3090243" cy="644146"/>
          </a:xfrm>
        </p:spPr>
        <p:txBody>
          <a:bodyPr/>
          <a:lstStyle/>
          <a:p>
            <a:fld id="{B6F15528-21DE-4FAA-801E-634DDDAF4B2B}" type="slidenum">
              <a:rPr lang="en-US" smtClean="0"/>
              <a:t>13</a:t>
            </a:fld>
            <a:endParaRPr lang="en-US" dirty="0"/>
          </a:p>
        </p:txBody>
      </p:sp>
      <p:pic>
        <p:nvPicPr>
          <p:cNvPr id="19" name="Picture 18">
            <a:extLst>
              <a:ext uri="{FF2B5EF4-FFF2-40B4-BE49-F238E27FC236}">
                <a16:creationId xmlns:a16="http://schemas.microsoft.com/office/drawing/2014/main" id="{3F105873-FABC-10AA-E8CF-2AF6D27921F8}"/>
              </a:ext>
            </a:extLst>
          </p:cNvPr>
          <p:cNvPicPr>
            <a:picLocks noChangeAspect="1"/>
          </p:cNvPicPr>
          <p:nvPr/>
        </p:nvPicPr>
        <p:blipFill>
          <a:blip r:embed="rId26"/>
          <a:stretch>
            <a:fillRect/>
          </a:stretch>
        </p:blipFill>
        <p:spPr>
          <a:xfrm>
            <a:off x="1974850" y="92075"/>
            <a:ext cx="14702309" cy="10739607"/>
          </a:xfrm>
          <a:prstGeom prst="rect">
            <a:avLst/>
          </a:prstGeom>
        </p:spPr>
      </p:pic>
    </p:spTree>
    <p:extLst>
      <p:ext uri="{BB962C8B-B14F-4D97-AF65-F5344CB8AC3E}">
        <p14:creationId xmlns:p14="http://schemas.microsoft.com/office/powerpoint/2010/main" val="224230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4201" y="4157653"/>
            <a:ext cx="20104100" cy="5084804"/>
          </a:xfrm>
          <a:custGeom>
            <a:avLst/>
            <a:gdLst/>
            <a:ahLst/>
            <a:cxnLst/>
            <a:rect l="l" t="t" r="r" b="b"/>
            <a:pathLst>
              <a:path w="20104100" h="8513445">
                <a:moveTo>
                  <a:pt x="0" y="8512829"/>
                </a:moveTo>
                <a:lnTo>
                  <a:pt x="20104099" y="8512829"/>
                </a:lnTo>
                <a:lnTo>
                  <a:pt x="20104099" y="0"/>
                </a:lnTo>
                <a:lnTo>
                  <a:pt x="0" y="0"/>
                </a:lnTo>
                <a:lnTo>
                  <a:pt x="0" y="8512829"/>
                </a:lnTo>
                <a:close/>
              </a:path>
            </a:pathLst>
          </a:custGeom>
          <a:solidFill>
            <a:srgbClr val="00A5DA"/>
          </a:solidFill>
        </p:spPr>
        <p:txBody>
          <a:bodyPr wrap="square" lIns="0" tIns="0" rIns="0" bIns="0" rtlCol="0"/>
          <a:lstStyle/>
          <a:p>
            <a:endParaRPr dirty="0"/>
          </a:p>
        </p:txBody>
      </p:sp>
      <p:sp>
        <p:nvSpPr>
          <p:cNvPr id="20" name="object 5">
            <a:extLst>
              <a:ext uri="{FF2B5EF4-FFF2-40B4-BE49-F238E27FC236}">
                <a16:creationId xmlns:a16="http://schemas.microsoft.com/office/drawing/2014/main" id="{CEA9ECAA-22FC-4C66-9C28-17018E74DA62}"/>
              </a:ext>
            </a:extLst>
          </p:cNvPr>
          <p:cNvSpPr txBox="1"/>
          <p:nvPr>
            <p:custDataLst>
              <p:tags r:id="rId2"/>
            </p:custDataLst>
          </p:nvPr>
        </p:nvSpPr>
        <p:spPr>
          <a:xfrm>
            <a:off x="298450" y="4207154"/>
            <a:ext cx="19387299" cy="2404441"/>
          </a:xfrm>
          <a:prstGeom prst="rect">
            <a:avLst/>
          </a:prstGeom>
        </p:spPr>
        <p:txBody>
          <a:bodyPr vert="horz" wrap="square" lIns="0" tIns="12065" rIns="0" bIns="0" rtlCol="0">
            <a:spAutoFit/>
          </a:bodyPr>
          <a:lstStyle/>
          <a:p>
            <a:pPr marL="12700" algn="r">
              <a:lnSpc>
                <a:spcPts val="9895"/>
              </a:lnSpc>
              <a:spcBef>
                <a:spcPts val="95"/>
              </a:spcBef>
            </a:pPr>
            <a:r>
              <a:rPr lang="en-US" sz="5400" b="1" spc="-5" dirty="0">
                <a:solidFill>
                  <a:schemeClr val="bg1"/>
                </a:solidFill>
                <a:latin typeface="Arial"/>
                <a:cs typeface="Arial"/>
              </a:rPr>
              <a:t>2a. DC Areas and DC Calculations – Harrisville Boulevard </a:t>
            </a:r>
            <a:r>
              <a:rPr lang="fr-CA" sz="5400" b="1" spc="-5" dirty="0">
                <a:solidFill>
                  <a:schemeClr val="bg1"/>
                </a:solidFill>
                <a:latin typeface="Arial"/>
                <a:cs typeface="Arial"/>
              </a:rPr>
              <a:t>/</a:t>
            </a:r>
          </a:p>
          <a:p>
            <a:pPr marL="12700" algn="r">
              <a:lnSpc>
                <a:spcPts val="9895"/>
              </a:lnSpc>
              <a:spcBef>
                <a:spcPts val="95"/>
              </a:spcBef>
            </a:pPr>
            <a:r>
              <a:rPr lang="fr-CA" sz="5400" b="1" spc="-5" dirty="0">
                <a:solidFill>
                  <a:schemeClr val="bg1"/>
                </a:solidFill>
                <a:latin typeface="Arial"/>
                <a:cs typeface="Arial"/>
              </a:rPr>
              <a:t>Zones de RA et calcul des RA – Boulevard Harrisville </a:t>
            </a:r>
          </a:p>
        </p:txBody>
      </p:sp>
      <p:sp>
        <p:nvSpPr>
          <p:cNvPr id="22" name="object 2">
            <a:extLst>
              <a:ext uri="{FF2B5EF4-FFF2-40B4-BE49-F238E27FC236}">
                <a16:creationId xmlns:a16="http://schemas.microsoft.com/office/drawing/2014/main" id="{E5B62EF7-EA8C-45A6-AA3B-D8C4F605FBD0}"/>
              </a:ext>
            </a:extLst>
          </p:cNvPr>
          <p:cNvSpPr/>
          <p:nvPr>
            <p:custDataLst>
              <p:tags r:id="rId3"/>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23" name="object 3">
            <a:extLst>
              <a:ext uri="{FF2B5EF4-FFF2-40B4-BE49-F238E27FC236}">
                <a16:creationId xmlns:a16="http://schemas.microsoft.com/office/drawing/2014/main" id="{94A0B682-463E-4329-963C-ED4E97C88478}"/>
              </a:ext>
            </a:extLst>
          </p:cNvPr>
          <p:cNvSpPr/>
          <p:nvPr>
            <p:custDataLst>
              <p:tags r:id="rId4"/>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24" name="object 4">
            <a:extLst>
              <a:ext uri="{FF2B5EF4-FFF2-40B4-BE49-F238E27FC236}">
                <a16:creationId xmlns:a16="http://schemas.microsoft.com/office/drawing/2014/main" id="{228AF0A1-F379-4C36-ABC0-9F64247004A0}"/>
              </a:ext>
            </a:extLst>
          </p:cNvPr>
          <p:cNvSpPr/>
          <p:nvPr>
            <p:custDataLst>
              <p:tags r:id="rId5"/>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25" name="object 5">
            <a:extLst>
              <a:ext uri="{FF2B5EF4-FFF2-40B4-BE49-F238E27FC236}">
                <a16:creationId xmlns:a16="http://schemas.microsoft.com/office/drawing/2014/main" id="{C0A6BA6F-3C02-40E4-983C-EC591C63A27B}"/>
              </a:ext>
            </a:extLst>
          </p:cNvPr>
          <p:cNvSpPr/>
          <p:nvPr>
            <p:custDataLst>
              <p:tags r:id="rId6"/>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26" name="object 6">
            <a:extLst>
              <a:ext uri="{FF2B5EF4-FFF2-40B4-BE49-F238E27FC236}">
                <a16:creationId xmlns:a16="http://schemas.microsoft.com/office/drawing/2014/main" id="{63BD926C-2FD5-43BA-A773-BF7E72039BC0}"/>
              </a:ext>
            </a:extLst>
          </p:cNvPr>
          <p:cNvSpPr/>
          <p:nvPr>
            <p:custDataLst>
              <p:tags r:id="rId7"/>
            </p:custDataLst>
          </p:nvPr>
        </p:nvSpPr>
        <p:spPr>
          <a:xfrm>
            <a:off x="17495107" y="10609656"/>
            <a:ext cx="248809" cy="242128"/>
          </a:xfrm>
          <a:prstGeom prst="rect">
            <a:avLst/>
          </a:prstGeom>
          <a:blipFill>
            <a:blip r:embed="rId18" cstate="print"/>
            <a:stretch>
              <a:fillRect/>
            </a:stretch>
          </a:blipFill>
        </p:spPr>
        <p:txBody>
          <a:bodyPr wrap="square" lIns="0" tIns="0" rIns="0" bIns="0" rtlCol="0"/>
          <a:lstStyle/>
          <a:p>
            <a:endParaRPr dirty="0"/>
          </a:p>
        </p:txBody>
      </p:sp>
      <p:sp>
        <p:nvSpPr>
          <p:cNvPr id="27" name="object 7">
            <a:extLst>
              <a:ext uri="{FF2B5EF4-FFF2-40B4-BE49-F238E27FC236}">
                <a16:creationId xmlns:a16="http://schemas.microsoft.com/office/drawing/2014/main" id="{42C4D401-033A-4E55-AE47-3F439F5682AC}"/>
              </a:ext>
            </a:extLst>
          </p:cNvPr>
          <p:cNvSpPr/>
          <p:nvPr>
            <p:custDataLst>
              <p:tags r:id="rId8"/>
            </p:custDataLst>
          </p:nvPr>
        </p:nvSpPr>
        <p:spPr>
          <a:xfrm>
            <a:off x="17909505" y="10612462"/>
            <a:ext cx="247374" cy="236851"/>
          </a:xfrm>
          <a:prstGeom prst="rect">
            <a:avLst/>
          </a:prstGeom>
          <a:blipFill>
            <a:blip r:embed="rId19" cstate="print"/>
            <a:stretch>
              <a:fillRect/>
            </a:stretch>
          </a:blipFill>
        </p:spPr>
        <p:txBody>
          <a:bodyPr wrap="square" lIns="0" tIns="0" rIns="0" bIns="0" rtlCol="0"/>
          <a:lstStyle/>
          <a:p>
            <a:endParaRPr dirty="0"/>
          </a:p>
        </p:txBody>
      </p:sp>
      <p:sp>
        <p:nvSpPr>
          <p:cNvPr id="28" name="object 8">
            <a:extLst>
              <a:ext uri="{FF2B5EF4-FFF2-40B4-BE49-F238E27FC236}">
                <a16:creationId xmlns:a16="http://schemas.microsoft.com/office/drawing/2014/main" id="{9C08F81D-AE6C-413C-AB34-810372B7F7C1}"/>
              </a:ext>
            </a:extLst>
          </p:cNvPr>
          <p:cNvSpPr/>
          <p:nvPr>
            <p:custDataLst>
              <p:tags r:id="rId9"/>
            </p:custDataLst>
          </p:nvPr>
        </p:nvSpPr>
        <p:spPr>
          <a:xfrm>
            <a:off x="18675139" y="10614915"/>
            <a:ext cx="204203" cy="231595"/>
          </a:xfrm>
          <a:prstGeom prst="rect">
            <a:avLst/>
          </a:prstGeom>
          <a:blipFill>
            <a:blip r:embed="rId20" cstate="print"/>
            <a:stretch>
              <a:fillRect/>
            </a:stretch>
          </a:blipFill>
        </p:spPr>
        <p:txBody>
          <a:bodyPr wrap="square" lIns="0" tIns="0" rIns="0" bIns="0" rtlCol="0"/>
          <a:lstStyle/>
          <a:p>
            <a:endParaRPr dirty="0"/>
          </a:p>
        </p:txBody>
      </p:sp>
      <p:sp>
        <p:nvSpPr>
          <p:cNvPr id="29" name="object 9">
            <a:extLst>
              <a:ext uri="{FF2B5EF4-FFF2-40B4-BE49-F238E27FC236}">
                <a16:creationId xmlns:a16="http://schemas.microsoft.com/office/drawing/2014/main" id="{F743D284-A9E1-45C1-8480-7D1A288724A5}"/>
              </a:ext>
            </a:extLst>
          </p:cNvPr>
          <p:cNvSpPr/>
          <p:nvPr>
            <p:custDataLst>
              <p:tags r:id="rId10"/>
            </p:custDataLst>
          </p:nvPr>
        </p:nvSpPr>
        <p:spPr>
          <a:xfrm>
            <a:off x="18317229" y="10609645"/>
            <a:ext cx="218255" cy="242128"/>
          </a:xfrm>
          <a:prstGeom prst="rect">
            <a:avLst/>
          </a:prstGeom>
          <a:blipFill>
            <a:blip r:embed="rId21" cstate="print"/>
            <a:stretch>
              <a:fillRect/>
            </a:stretch>
          </a:blipFill>
        </p:spPr>
        <p:txBody>
          <a:bodyPr wrap="square" lIns="0" tIns="0" rIns="0" bIns="0" rtlCol="0"/>
          <a:lstStyle/>
          <a:p>
            <a:endParaRPr dirty="0"/>
          </a:p>
        </p:txBody>
      </p:sp>
      <p:sp>
        <p:nvSpPr>
          <p:cNvPr id="30" name="object 10">
            <a:extLst>
              <a:ext uri="{FF2B5EF4-FFF2-40B4-BE49-F238E27FC236}">
                <a16:creationId xmlns:a16="http://schemas.microsoft.com/office/drawing/2014/main" id="{2F8BF005-325E-4F07-800F-64FCA9BD3178}"/>
              </a:ext>
            </a:extLst>
          </p:cNvPr>
          <p:cNvSpPr/>
          <p:nvPr>
            <p:custDataLst>
              <p:tags r:id="rId11"/>
            </p:custDataLst>
          </p:nvPr>
        </p:nvSpPr>
        <p:spPr>
          <a:xfrm>
            <a:off x="19023967" y="10609656"/>
            <a:ext cx="248798" cy="242128"/>
          </a:xfrm>
          <a:prstGeom prst="rect">
            <a:avLst/>
          </a:prstGeom>
          <a:blipFill>
            <a:blip r:embed="rId22" cstate="print"/>
            <a:stretch>
              <a:fillRect/>
            </a:stretch>
          </a:blipFill>
        </p:spPr>
        <p:txBody>
          <a:bodyPr wrap="square" lIns="0" tIns="0" rIns="0" bIns="0" rtlCol="0"/>
          <a:lstStyle/>
          <a:p>
            <a:endParaRPr dirty="0"/>
          </a:p>
        </p:txBody>
      </p:sp>
      <p:sp>
        <p:nvSpPr>
          <p:cNvPr id="31" name="object 11">
            <a:extLst>
              <a:ext uri="{FF2B5EF4-FFF2-40B4-BE49-F238E27FC236}">
                <a16:creationId xmlns:a16="http://schemas.microsoft.com/office/drawing/2014/main" id="{927741A2-B0B4-47FA-B250-86E51AA36EAD}"/>
              </a:ext>
            </a:extLst>
          </p:cNvPr>
          <p:cNvSpPr/>
          <p:nvPr>
            <p:custDataLst>
              <p:tags r:id="rId12"/>
            </p:custDataLst>
          </p:nvPr>
        </p:nvSpPr>
        <p:spPr>
          <a:xfrm>
            <a:off x="19438354" y="10612462"/>
            <a:ext cx="247395" cy="236851"/>
          </a:xfrm>
          <a:prstGeom prst="rect">
            <a:avLst/>
          </a:prstGeom>
          <a:blipFill>
            <a:blip r:embed="rId23" cstate="print"/>
            <a:stretch>
              <a:fillRect/>
            </a:stretch>
          </a:blipFill>
        </p:spPr>
        <p:txBody>
          <a:bodyPr wrap="square" lIns="0" tIns="0" rIns="0" bIns="0" rtlCol="0"/>
          <a:lstStyle/>
          <a:p>
            <a:endParaRPr dirty="0"/>
          </a:p>
        </p:txBody>
      </p:sp>
      <p:sp>
        <p:nvSpPr>
          <p:cNvPr id="32" name="object 13">
            <a:extLst>
              <a:ext uri="{FF2B5EF4-FFF2-40B4-BE49-F238E27FC236}">
                <a16:creationId xmlns:a16="http://schemas.microsoft.com/office/drawing/2014/main" id="{36F1B5BE-8278-407B-A21A-76191BC05A47}"/>
              </a:ext>
            </a:extLst>
          </p:cNvPr>
          <p:cNvSpPr/>
          <p:nvPr>
            <p:custDataLst>
              <p:tags r:id="rId13"/>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33" name="object 15">
            <a:extLst>
              <a:ext uri="{FF2B5EF4-FFF2-40B4-BE49-F238E27FC236}">
                <a16:creationId xmlns:a16="http://schemas.microsoft.com/office/drawing/2014/main" id="{976BC4C1-5418-4E1B-B22E-32368FA81FFB}"/>
              </a:ext>
            </a:extLst>
          </p:cNvPr>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34" name="object 17">
            <a:extLst>
              <a:ext uri="{FF2B5EF4-FFF2-40B4-BE49-F238E27FC236}">
                <a16:creationId xmlns:a16="http://schemas.microsoft.com/office/drawing/2014/main" id="{0AF526DC-511E-4E99-A874-F6754F050DB6}"/>
              </a:ext>
            </a:extLst>
          </p:cNvPr>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Tree>
    <p:extLst>
      <p:ext uri="{BB962C8B-B14F-4D97-AF65-F5344CB8AC3E}">
        <p14:creationId xmlns:p14="http://schemas.microsoft.com/office/powerpoint/2010/main" val="4049791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1"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2"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3"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4"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5"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26"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9" name="TextBox 18">
            <a:extLst>
              <a:ext uri="{FF2B5EF4-FFF2-40B4-BE49-F238E27FC236}">
                <a16:creationId xmlns:a16="http://schemas.microsoft.com/office/drawing/2014/main" id="{1E1FE2B4-B800-47B6-813E-3705875F8EC8}"/>
              </a:ext>
            </a:extLst>
          </p:cNvPr>
          <p:cNvSpPr txBox="1"/>
          <p:nvPr>
            <p:custDataLst>
              <p:tags r:id="rId17"/>
            </p:custDataLst>
          </p:nvPr>
        </p:nvSpPr>
        <p:spPr>
          <a:xfrm>
            <a:off x="3357666" y="262083"/>
            <a:ext cx="13083966" cy="1569660"/>
          </a:xfrm>
          <a:prstGeom prst="rect">
            <a:avLst/>
          </a:prstGeom>
          <a:noFill/>
        </p:spPr>
        <p:txBody>
          <a:bodyPr wrap="square" lIns="91440" tIns="45720" rIns="91440" bIns="45720" rtlCol="0" anchor="t">
            <a:spAutoFit/>
          </a:bodyPr>
          <a:lstStyle/>
          <a:p>
            <a:pPr algn="ctr"/>
            <a:r>
              <a:rPr lang="en-US" sz="4800" b="1" kern="0" dirty="0"/>
              <a:t>Development Area – Harrisville Boulevard</a:t>
            </a:r>
          </a:p>
          <a:p>
            <a:pPr algn="ctr"/>
            <a:r>
              <a:rPr lang="fr-CA" sz="4800" b="1" kern="0" dirty="0">
                <a:ea typeface="+mn-lt"/>
                <a:cs typeface="+mn-lt"/>
              </a:rPr>
              <a:t>Zone d’aménagement – Boulevard Harrisville</a:t>
            </a:r>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8"/>
            </p:custDataLst>
          </p:nvPr>
        </p:nvSpPr>
        <p:spPr>
          <a:xfrm>
            <a:off x="147537" y="10402637"/>
            <a:ext cx="3090243" cy="565467"/>
          </a:xfrm>
        </p:spPr>
        <p:txBody>
          <a:bodyPr/>
          <a:lstStyle/>
          <a:p>
            <a:fld id="{B6F15528-21DE-4FAA-801E-634DDDAF4B2B}" type="slidenum">
              <a:rPr lang="en-US" smtClean="0"/>
              <a:t>15</a:t>
            </a:fld>
            <a:endParaRPr lang="en-US" dirty="0"/>
          </a:p>
        </p:txBody>
      </p:sp>
      <p:pic>
        <p:nvPicPr>
          <p:cNvPr id="22" name="Picture 21">
            <a:extLst>
              <a:ext uri="{FF2B5EF4-FFF2-40B4-BE49-F238E27FC236}">
                <a16:creationId xmlns:a16="http://schemas.microsoft.com/office/drawing/2014/main" id="{5C4985E4-F75E-B87F-63E5-18D4FA56E898}"/>
              </a:ext>
            </a:extLst>
          </p:cNvPr>
          <p:cNvPicPr>
            <a:picLocks noChangeAspect="1"/>
          </p:cNvPicPr>
          <p:nvPr/>
        </p:nvPicPr>
        <p:blipFill>
          <a:blip r:embed="rId27"/>
          <a:stretch>
            <a:fillRect/>
          </a:stretch>
        </p:blipFill>
        <p:spPr>
          <a:xfrm>
            <a:off x="4607752" y="2018370"/>
            <a:ext cx="10888595" cy="8421275"/>
          </a:xfrm>
          <a:prstGeom prst="rect">
            <a:avLst/>
          </a:prstGeom>
        </p:spPr>
      </p:pic>
    </p:spTree>
    <p:extLst>
      <p:ext uri="{BB962C8B-B14F-4D97-AF65-F5344CB8AC3E}">
        <p14:creationId xmlns:p14="http://schemas.microsoft.com/office/powerpoint/2010/main" val="736637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2"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3"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4"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5"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6"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27"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9" name="TextBox 18">
            <a:extLst>
              <a:ext uri="{FF2B5EF4-FFF2-40B4-BE49-F238E27FC236}">
                <a16:creationId xmlns:a16="http://schemas.microsoft.com/office/drawing/2014/main" id="{1E1FE2B4-B800-47B6-813E-3705875F8EC8}"/>
              </a:ext>
            </a:extLst>
          </p:cNvPr>
          <p:cNvSpPr txBox="1"/>
          <p:nvPr>
            <p:custDataLst>
              <p:tags r:id="rId17"/>
            </p:custDataLst>
          </p:nvPr>
        </p:nvSpPr>
        <p:spPr>
          <a:xfrm>
            <a:off x="3917950" y="494395"/>
            <a:ext cx="12268200" cy="830997"/>
          </a:xfrm>
          <a:prstGeom prst="rect">
            <a:avLst/>
          </a:prstGeom>
          <a:noFill/>
        </p:spPr>
        <p:txBody>
          <a:bodyPr wrap="square" lIns="91440" tIns="45720" rIns="91440" bIns="45720" rtlCol="0" anchor="t">
            <a:spAutoFit/>
          </a:bodyPr>
          <a:lstStyle/>
          <a:p>
            <a:pPr algn="ctr"/>
            <a:r>
              <a:rPr lang="en-US" sz="4800" b="1" kern="0" dirty="0"/>
              <a:t>Development Area – Harrisville Boulevard</a:t>
            </a:r>
            <a:endParaRPr lang="en-US" sz="5400" kern="0" dirty="0">
              <a:ea typeface="+mn-lt"/>
              <a:cs typeface="+mn-lt"/>
            </a:endParaRPr>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8"/>
            </p:custDataLst>
          </p:nvPr>
        </p:nvSpPr>
        <p:spPr>
          <a:xfrm>
            <a:off x="147537" y="10402637"/>
            <a:ext cx="3090243" cy="565467"/>
          </a:xfrm>
        </p:spPr>
        <p:txBody>
          <a:bodyPr/>
          <a:lstStyle/>
          <a:p>
            <a:fld id="{B6F15528-21DE-4FAA-801E-634DDDAF4B2B}" type="slidenum">
              <a:rPr lang="en-US" smtClean="0"/>
              <a:t>16</a:t>
            </a:fld>
            <a:endParaRPr lang="en-US" dirty="0"/>
          </a:p>
        </p:txBody>
      </p:sp>
      <p:sp>
        <p:nvSpPr>
          <p:cNvPr id="23" name="TextBox 22">
            <a:extLst>
              <a:ext uri="{FF2B5EF4-FFF2-40B4-BE49-F238E27FC236}">
                <a16:creationId xmlns:a16="http://schemas.microsoft.com/office/drawing/2014/main" id="{E5803C06-93FE-4DEA-8684-BD845D038795}"/>
              </a:ext>
            </a:extLst>
          </p:cNvPr>
          <p:cNvSpPr txBox="1"/>
          <p:nvPr>
            <p:custDataLst>
              <p:tags r:id="rId19"/>
            </p:custDataLst>
          </p:nvPr>
        </p:nvSpPr>
        <p:spPr>
          <a:xfrm>
            <a:off x="3917950" y="1308454"/>
            <a:ext cx="12268200" cy="830997"/>
          </a:xfrm>
          <a:prstGeom prst="rect">
            <a:avLst/>
          </a:prstGeom>
          <a:noFill/>
        </p:spPr>
        <p:txBody>
          <a:bodyPr wrap="square" lIns="91440" tIns="45720" rIns="91440" bIns="45720" rtlCol="0" anchor="t">
            <a:spAutoFit/>
          </a:bodyPr>
          <a:lstStyle/>
          <a:p>
            <a:pPr algn="ctr"/>
            <a:r>
              <a:rPr lang="fr-CA" sz="4800" b="1" kern="0" dirty="0"/>
              <a:t>Zone d’aménagement – Boulevard Harrisville</a:t>
            </a:r>
            <a:endParaRPr lang="fr-CA" sz="5400" kern="0" dirty="0">
              <a:ea typeface="+mn-lt"/>
              <a:cs typeface="+mn-lt"/>
            </a:endParaRPr>
          </a:p>
        </p:txBody>
      </p:sp>
      <p:pic>
        <p:nvPicPr>
          <p:cNvPr id="18" name="Picture 17">
            <a:extLst>
              <a:ext uri="{FF2B5EF4-FFF2-40B4-BE49-F238E27FC236}">
                <a16:creationId xmlns:a16="http://schemas.microsoft.com/office/drawing/2014/main" id="{7C2C893E-9FAA-DE93-17D3-E22F3F0A4EA8}"/>
              </a:ext>
            </a:extLst>
          </p:cNvPr>
          <p:cNvPicPr>
            <a:picLocks noChangeAspect="1"/>
          </p:cNvPicPr>
          <p:nvPr/>
        </p:nvPicPr>
        <p:blipFill>
          <a:blip r:embed="rId28"/>
          <a:stretch>
            <a:fillRect/>
          </a:stretch>
        </p:blipFill>
        <p:spPr>
          <a:xfrm>
            <a:off x="3917949" y="2305448"/>
            <a:ext cx="6810477" cy="8487532"/>
          </a:xfrm>
          <a:prstGeom prst="rect">
            <a:avLst/>
          </a:prstGeom>
        </p:spPr>
      </p:pic>
      <p:pic>
        <p:nvPicPr>
          <p:cNvPr id="21" name="Picture 20">
            <a:extLst>
              <a:ext uri="{FF2B5EF4-FFF2-40B4-BE49-F238E27FC236}">
                <a16:creationId xmlns:a16="http://schemas.microsoft.com/office/drawing/2014/main" id="{74B7FEA1-E761-3CA7-6BAA-805DB17A4C25}"/>
              </a:ext>
            </a:extLst>
          </p:cNvPr>
          <p:cNvPicPr>
            <a:picLocks noChangeAspect="1"/>
          </p:cNvPicPr>
          <p:nvPr/>
        </p:nvPicPr>
        <p:blipFill>
          <a:blip r:embed="rId29"/>
          <a:stretch>
            <a:fillRect/>
          </a:stretch>
        </p:blipFill>
        <p:spPr>
          <a:xfrm>
            <a:off x="11060443" y="2305448"/>
            <a:ext cx="5239640" cy="8479564"/>
          </a:xfrm>
          <a:prstGeom prst="rect">
            <a:avLst/>
          </a:prstGeom>
        </p:spPr>
      </p:pic>
    </p:spTree>
    <p:extLst>
      <p:ext uri="{BB962C8B-B14F-4D97-AF65-F5344CB8AC3E}">
        <p14:creationId xmlns:p14="http://schemas.microsoft.com/office/powerpoint/2010/main" val="273705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5"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6"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7"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8"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9"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30"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9" name="TextBox 18">
            <a:extLst>
              <a:ext uri="{FF2B5EF4-FFF2-40B4-BE49-F238E27FC236}">
                <a16:creationId xmlns:a16="http://schemas.microsoft.com/office/drawing/2014/main" id="{1E1FE2B4-B800-47B6-813E-3705875F8EC8}"/>
              </a:ext>
            </a:extLst>
          </p:cNvPr>
          <p:cNvSpPr txBox="1"/>
          <p:nvPr>
            <p:custDataLst>
              <p:tags r:id="rId17"/>
            </p:custDataLst>
          </p:nvPr>
        </p:nvSpPr>
        <p:spPr>
          <a:xfrm>
            <a:off x="1247140" y="737623"/>
            <a:ext cx="8042910" cy="1569660"/>
          </a:xfrm>
          <a:prstGeom prst="rect">
            <a:avLst/>
          </a:prstGeom>
          <a:noFill/>
        </p:spPr>
        <p:txBody>
          <a:bodyPr wrap="square" rtlCol="0">
            <a:spAutoFit/>
          </a:bodyPr>
          <a:lstStyle/>
          <a:p>
            <a:r>
              <a:rPr lang="fr-CA" sz="4800" b="1" dirty="0"/>
              <a:t>Capital Costs – Harrisville Boulevard</a:t>
            </a:r>
            <a:endParaRPr lang="en-US" sz="4800" b="1" dirty="0"/>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8"/>
            </p:custDataLst>
          </p:nvPr>
        </p:nvSpPr>
        <p:spPr>
          <a:xfrm>
            <a:off x="147537" y="10402637"/>
            <a:ext cx="3090243" cy="644146"/>
          </a:xfrm>
        </p:spPr>
        <p:txBody>
          <a:bodyPr/>
          <a:lstStyle/>
          <a:p>
            <a:fld id="{B6F15528-21DE-4FAA-801E-634DDDAF4B2B}" type="slidenum">
              <a:rPr lang="en-US" smtClean="0"/>
              <a:t>17</a:t>
            </a:fld>
            <a:endParaRPr lang="en-US" dirty="0"/>
          </a:p>
        </p:txBody>
      </p:sp>
      <p:sp>
        <p:nvSpPr>
          <p:cNvPr id="22" name="Content Placeholder 2">
            <a:extLst>
              <a:ext uri="{FF2B5EF4-FFF2-40B4-BE49-F238E27FC236}">
                <a16:creationId xmlns:a16="http://schemas.microsoft.com/office/drawing/2014/main" id="{5DDFA216-6C12-485F-A3EB-9391971B18D9}"/>
              </a:ext>
            </a:extLst>
          </p:cNvPr>
          <p:cNvSpPr txBox="1">
            <a:spLocks/>
          </p:cNvSpPr>
          <p:nvPr>
            <p:custDataLst>
              <p:tags r:id="rId19"/>
            </p:custDataLst>
          </p:nvPr>
        </p:nvSpPr>
        <p:spPr>
          <a:xfrm>
            <a:off x="727407" y="2749197"/>
            <a:ext cx="8532412" cy="773202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200"/>
              </a:spcAft>
              <a:buFont typeface="Arial" panose="020B0604020202020204" pitchFamily="34" charset="0"/>
              <a:buChar char="•"/>
            </a:pPr>
            <a:r>
              <a:rPr lang="en-US" sz="2800" kern="0" dirty="0">
                <a:solidFill>
                  <a:sysClr val="windowText" lastClr="000000"/>
                </a:solidFill>
              </a:rPr>
              <a:t>Road upgrade of Harrisville Boulevard </a:t>
            </a:r>
          </a:p>
          <a:p>
            <a:pPr marL="1028700" lvl="1" indent="-571500">
              <a:spcAft>
                <a:spcPts val="1200"/>
              </a:spcAft>
              <a:buFont typeface="Arial" panose="020B0604020202020204" pitchFamily="34" charset="0"/>
              <a:buChar char="•"/>
            </a:pPr>
            <a:r>
              <a:rPr lang="en-US" sz="2800" kern="0" dirty="0">
                <a:solidFill>
                  <a:sysClr val="windowText" lastClr="000000"/>
                </a:solidFill>
              </a:rPr>
              <a:t>Addition of two through lanes in each direction</a:t>
            </a:r>
          </a:p>
          <a:p>
            <a:pPr marL="1028700" lvl="1" indent="-571500">
              <a:spcAft>
                <a:spcPts val="1200"/>
              </a:spcAft>
              <a:buFont typeface="Arial" panose="020B0604020202020204" pitchFamily="34" charset="0"/>
              <a:buChar char="•"/>
            </a:pPr>
            <a:r>
              <a:rPr lang="en-US" sz="2800" kern="0" dirty="0">
                <a:solidFill>
                  <a:sysClr val="windowText" lastClr="000000"/>
                </a:solidFill>
              </a:rPr>
              <a:t>2 signalized intersections</a:t>
            </a:r>
          </a:p>
          <a:p>
            <a:pPr marL="1028700" lvl="1" indent="-571500">
              <a:spcAft>
                <a:spcPts val="1200"/>
              </a:spcAft>
              <a:buFont typeface="Arial" panose="020B0604020202020204" pitchFamily="34" charset="0"/>
              <a:buChar char="•"/>
            </a:pPr>
            <a:r>
              <a:rPr lang="en-US" sz="2800" kern="0" dirty="0">
                <a:solidFill>
                  <a:sysClr val="windowText" lastClr="000000"/>
                </a:solidFill>
              </a:rPr>
              <a:t>Multi-use/active transportation trail on west side of Harrisville Boulevard</a:t>
            </a:r>
          </a:p>
          <a:p>
            <a:pPr marL="1028700" lvl="1" indent="-571500">
              <a:spcAft>
                <a:spcPts val="1200"/>
              </a:spcAft>
              <a:buFont typeface="Arial" panose="020B0604020202020204" pitchFamily="34" charset="0"/>
              <a:buChar char="•"/>
            </a:pPr>
            <a:r>
              <a:rPr lang="en-US" sz="2800" kern="0" dirty="0">
                <a:solidFill>
                  <a:sysClr val="windowText" lastClr="000000"/>
                </a:solidFill>
              </a:rPr>
              <a:t>Stormwater pond to accommodate additional runoff as a result of road widening</a:t>
            </a:r>
          </a:p>
          <a:p>
            <a:pPr marL="571500" indent="-571500">
              <a:spcAft>
                <a:spcPts val="1200"/>
              </a:spcAft>
              <a:buFont typeface="Arial" panose="020B0604020202020204" pitchFamily="34" charset="0"/>
              <a:buChar char="•"/>
            </a:pPr>
            <a:r>
              <a:rPr lang="en-US" sz="2800" kern="0" dirty="0">
                <a:solidFill>
                  <a:sysClr val="windowText" lastClr="000000"/>
                </a:solidFill>
              </a:rPr>
              <a:t>Total capital cost: $11.7M</a:t>
            </a:r>
          </a:p>
          <a:p>
            <a:pPr marL="1028700" lvl="1" indent="-571500">
              <a:spcAft>
                <a:spcPts val="1200"/>
              </a:spcAft>
              <a:buFont typeface="Arial" panose="020B0604020202020204" pitchFamily="34" charset="0"/>
              <a:buChar char="•"/>
            </a:pPr>
            <a:r>
              <a:rPr lang="en-US" sz="2800" kern="0" dirty="0">
                <a:solidFill>
                  <a:sysClr val="windowText" lastClr="000000"/>
                </a:solidFill>
              </a:rPr>
              <a:t>Deduction of $2.5M to account for benefit to growth beyond the forecast period</a:t>
            </a:r>
          </a:p>
          <a:p>
            <a:pPr marL="1028700" lvl="1" indent="-571500">
              <a:spcAft>
                <a:spcPts val="1200"/>
              </a:spcAft>
              <a:buFont typeface="Arial" panose="020B0604020202020204" pitchFamily="34" charset="0"/>
              <a:buChar char="•"/>
            </a:pPr>
            <a:r>
              <a:rPr lang="en-US" sz="2800" kern="0" dirty="0">
                <a:solidFill>
                  <a:sysClr val="windowText" lastClr="000000"/>
                </a:solidFill>
              </a:rPr>
              <a:t>Deduction of $2.3M to account for region-wide benefit of infrastructure</a:t>
            </a:r>
          </a:p>
          <a:p>
            <a:pPr marL="1485900" lvl="2" indent="-571500">
              <a:spcAft>
                <a:spcPts val="1200"/>
              </a:spcAft>
              <a:buFont typeface="Arial" panose="020B0604020202020204" pitchFamily="34" charset="0"/>
              <a:buChar char="•"/>
            </a:pPr>
            <a:r>
              <a:rPr lang="en-US" sz="2800" b="1" kern="0" dirty="0">
                <a:solidFill>
                  <a:sysClr val="windowText" lastClr="000000"/>
                </a:solidFill>
              </a:rPr>
              <a:t>Net capital cost = $6.9M </a:t>
            </a:r>
            <a:r>
              <a:rPr lang="en-US" sz="2800" kern="0" dirty="0">
                <a:solidFill>
                  <a:sysClr val="windowText" lastClr="000000"/>
                </a:solidFill>
              </a:rPr>
              <a:t>(to be recovered through ADC)</a:t>
            </a:r>
          </a:p>
          <a:p>
            <a:pPr marL="571500" indent="-571500">
              <a:spcAft>
                <a:spcPts val="1200"/>
              </a:spcAft>
              <a:buFont typeface="Arial" panose="020B0604020202020204" pitchFamily="34" charset="0"/>
              <a:buChar char="•"/>
            </a:pPr>
            <a:endParaRPr lang="en-US" sz="3200" kern="0" dirty="0">
              <a:solidFill>
                <a:sysClr val="windowText" lastClr="000000"/>
              </a:solidFill>
            </a:endParaRPr>
          </a:p>
          <a:p>
            <a:pPr marL="571500" indent="-571500">
              <a:spcAft>
                <a:spcPts val="1800"/>
              </a:spcAft>
              <a:buFont typeface="Arial" panose="020B0604020202020204" pitchFamily="34" charset="0"/>
              <a:buChar char="•"/>
            </a:pPr>
            <a:endParaRPr lang="en-US" sz="3500" kern="0" dirty="0">
              <a:solidFill>
                <a:sysClr val="windowText" lastClr="000000"/>
              </a:solidFill>
            </a:endParaRPr>
          </a:p>
          <a:p>
            <a:pPr>
              <a:spcAft>
                <a:spcPts val="1800"/>
              </a:spcAft>
            </a:pPr>
            <a:endParaRPr lang="en-US" sz="3500" kern="0" dirty="0">
              <a:solidFill>
                <a:sysClr val="windowText" lastClr="000000"/>
              </a:solidFill>
            </a:endParaRPr>
          </a:p>
          <a:p>
            <a:pPr marL="571500" indent="-571500">
              <a:spcAft>
                <a:spcPts val="1800"/>
              </a:spcAft>
              <a:buFont typeface="Arial" panose="020B0604020202020204" pitchFamily="34" charset="0"/>
              <a:buChar char="•"/>
            </a:pPr>
            <a:endParaRPr lang="en-US" sz="3800" kern="0" dirty="0">
              <a:solidFill>
                <a:sysClr val="windowText" lastClr="000000"/>
              </a:solidFill>
            </a:endParaRPr>
          </a:p>
          <a:p>
            <a:pPr marL="571500" indent="-571500">
              <a:spcAft>
                <a:spcPts val="1800"/>
              </a:spcAft>
              <a:buFont typeface="Arial" panose="020B0604020202020204" pitchFamily="34" charset="0"/>
              <a:buChar char="•"/>
            </a:pPr>
            <a:endParaRPr lang="en-US" sz="4200" kern="0" dirty="0">
              <a:solidFill>
                <a:sysClr val="windowText" lastClr="000000"/>
              </a:solidFill>
            </a:endParaRPr>
          </a:p>
        </p:txBody>
      </p:sp>
      <p:sp>
        <p:nvSpPr>
          <p:cNvPr id="24" name="Content Placeholder 2">
            <a:extLst>
              <a:ext uri="{FF2B5EF4-FFF2-40B4-BE49-F238E27FC236}">
                <a16:creationId xmlns:a16="http://schemas.microsoft.com/office/drawing/2014/main" id="{AA0039CB-C947-4278-BAE8-9DDAC919602F}"/>
              </a:ext>
            </a:extLst>
          </p:cNvPr>
          <p:cNvSpPr txBox="1">
            <a:spLocks/>
          </p:cNvSpPr>
          <p:nvPr>
            <p:custDataLst>
              <p:tags r:id="rId20"/>
            </p:custDataLst>
          </p:nvPr>
        </p:nvSpPr>
        <p:spPr>
          <a:xfrm>
            <a:off x="9623662" y="2814197"/>
            <a:ext cx="10469538" cy="677857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800"/>
              </a:spcAft>
              <a:buFont typeface="Arial" panose="020B0604020202020204" pitchFamily="34" charset="0"/>
              <a:buChar char="•"/>
            </a:pPr>
            <a:endParaRPr lang="fr-CA" sz="3200" kern="0" dirty="0"/>
          </a:p>
        </p:txBody>
      </p:sp>
      <p:sp>
        <p:nvSpPr>
          <p:cNvPr id="25" name="Content Placeholder 2">
            <a:extLst>
              <a:ext uri="{FF2B5EF4-FFF2-40B4-BE49-F238E27FC236}">
                <a16:creationId xmlns:a16="http://schemas.microsoft.com/office/drawing/2014/main" id="{92E148C5-813E-4BF6-A495-9E021616F54E}"/>
              </a:ext>
            </a:extLst>
          </p:cNvPr>
          <p:cNvSpPr txBox="1">
            <a:spLocks/>
          </p:cNvSpPr>
          <p:nvPr>
            <p:custDataLst>
              <p:tags r:id="rId21"/>
            </p:custDataLst>
          </p:nvPr>
        </p:nvSpPr>
        <p:spPr>
          <a:xfrm>
            <a:off x="8985250" y="2723251"/>
            <a:ext cx="10925412" cy="773202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200"/>
              </a:spcAft>
              <a:buFont typeface="Arial" panose="020B0604020202020204" pitchFamily="34" charset="0"/>
              <a:buChar char="•"/>
            </a:pPr>
            <a:r>
              <a:rPr lang="fr-CA" sz="2800" kern="0" dirty="0"/>
              <a:t>Rénovation de la chaussée du boulevard Harrisville</a:t>
            </a:r>
          </a:p>
          <a:p>
            <a:pPr marL="1028700" lvl="1" indent="-571500">
              <a:spcAft>
                <a:spcPts val="1200"/>
              </a:spcAft>
              <a:buFont typeface="Arial" panose="020B0604020202020204" pitchFamily="34" charset="0"/>
              <a:buChar char="•"/>
            </a:pPr>
            <a:r>
              <a:rPr lang="fr-CA" sz="2800" kern="0" dirty="0"/>
              <a:t>Aménagement de deux voies de transit dans chaque sens</a:t>
            </a:r>
          </a:p>
          <a:p>
            <a:pPr marL="1028700" lvl="1" indent="-571500">
              <a:spcAft>
                <a:spcPts val="1200"/>
              </a:spcAft>
              <a:buFont typeface="Arial" panose="020B0604020202020204" pitchFamily="34" charset="0"/>
              <a:buChar char="•"/>
            </a:pPr>
            <a:r>
              <a:rPr lang="fr-CA" sz="2800" kern="0" dirty="0"/>
              <a:t>Deux intersections à feux</a:t>
            </a:r>
          </a:p>
          <a:p>
            <a:pPr marL="1028700" lvl="1" indent="-571500">
              <a:spcAft>
                <a:spcPts val="1200"/>
              </a:spcAft>
              <a:buFont typeface="Arial" panose="020B0604020202020204" pitchFamily="34" charset="0"/>
              <a:buChar char="•"/>
            </a:pPr>
            <a:r>
              <a:rPr lang="fr-CA" sz="2800" kern="0" dirty="0"/>
              <a:t>Sentier polyvalent et de transport actif du côté ouest du boulevard Harrisville  </a:t>
            </a:r>
          </a:p>
          <a:p>
            <a:pPr marL="1028700" lvl="1" indent="-571500">
              <a:spcAft>
                <a:spcPts val="1200"/>
              </a:spcAft>
              <a:buFont typeface="Arial" panose="020B0604020202020204" pitchFamily="34" charset="0"/>
              <a:buChar char="•"/>
            </a:pPr>
            <a:r>
              <a:rPr lang="fr-CA" sz="2800" kern="0" dirty="0"/>
              <a:t>Bassin d’eaux pluviales pour acheminer l’excédent des eaux de ruissellement en raison de l’élargissement de la chaussée</a:t>
            </a:r>
          </a:p>
          <a:p>
            <a:pPr marL="571500" indent="-571500">
              <a:spcAft>
                <a:spcPts val="1200"/>
              </a:spcAft>
              <a:buFont typeface="Arial" panose="020B0604020202020204" pitchFamily="34" charset="0"/>
              <a:buChar char="•"/>
            </a:pPr>
            <a:r>
              <a:rPr lang="fr-CA" sz="2800" kern="0" dirty="0"/>
              <a:t>Total des dépenses en immobilisations : 11,7 M$</a:t>
            </a:r>
          </a:p>
          <a:p>
            <a:pPr marL="1028700" lvl="1" indent="-571500">
              <a:spcAft>
                <a:spcPts val="1200"/>
              </a:spcAft>
              <a:buFont typeface="Arial" panose="020B0604020202020204" pitchFamily="34" charset="0"/>
              <a:buChar char="•"/>
            </a:pPr>
            <a:r>
              <a:rPr lang="fr-CA" sz="2800" kern="0" dirty="0"/>
              <a:t>Déduction de 2,5 M$ pour tenir compte des avantages pour la croissance au-delà de l’horizon prévisionnel</a:t>
            </a:r>
          </a:p>
          <a:p>
            <a:pPr marL="1028700" lvl="1" indent="-571500">
              <a:spcAft>
                <a:spcPts val="1200"/>
              </a:spcAft>
              <a:buFont typeface="Arial" panose="020B0604020202020204" pitchFamily="34" charset="0"/>
              <a:buChar char="•"/>
            </a:pPr>
            <a:r>
              <a:rPr lang="fr-CA" sz="2800" kern="0" dirty="0"/>
              <a:t>Déduction de 2,3 M$ pour tenir compte des retombées des infrastructures sur l’ensemble de la région</a:t>
            </a:r>
          </a:p>
          <a:p>
            <a:pPr marL="1485900" lvl="2" indent="-571500">
              <a:spcAft>
                <a:spcPts val="1200"/>
              </a:spcAft>
              <a:buFont typeface="Arial" panose="020B0604020202020204" pitchFamily="34" charset="0"/>
              <a:buChar char="•"/>
            </a:pPr>
            <a:r>
              <a:rPr lang="fr-CA" sz="2800" b="1" kern="0" dirty="0"/>
              <a:t>Dépenses nettes en immobilisations = 6,9 M$ </a:t>
            </a:r>
            <a:r>
              <a:rPr lang="fr-CA" sz="2800" kern="0" dirty="0"/>
              <a:t>(à récupérer grâce aux RAS) </a:t>
            </a:r>
          </a:p>
          <a:p>
            <a:pPr marL="571500" indent="-571500">
              <a:spcAft>
                <a:spcPts val="1200"/>
              </a:spcAft>
              <a:buFont typeface="Arial" panose="020B0604020202020204" pitchFamily="34" charset="0"/>
              <a:buChar char="•"/>
            </a:pPr>
            <a:endParaRPr lang="fr-CA" sz="2800" kern="0" dirty="0"/>
          </a:p>
          <a:p>
            <a:pPr marL="571500" indent="-571500">
              <a:spcAft>
                <a:spcPts val="1800"/>
              </a:spcAft>
              <a:buFont typeface="Arial" panose="020B0604020202020204" pitchFamily="34" charset="0"/>
              <a:buChar char="•"/>
            </a:pPr>
            <a:endParaRPr lang="fr-CA" sz="2800" kern="0" dirty="0"/>
          </a:p>
          <a:p>
            <a:pPr>
              <a:spcAft>
                <a:spcPts val="1800"/>
              </a:spcAft>
            </a:pPr>
            <a:endParaRPr lang="fr-CA" sz="2800" kern="0" dirty="0"/>
          </a:p>
          <a:p>
            <a:pPr marL="571500" indent="-571500">
              <a:spcAft>
                <a:spcPts val="1800"/>
              </a:spcAft>
              <a:buFont typeface="Arial" panose="020B0604020202020204" pitchFamily="34" charset="0"/>
              <a:buChar char="•"/>
            </a:pPr>
            <a:endParaRPr lang="fr-CA" sz="2800" kern="0" dirty="0"/>
          </a:p>
          <a:p>
            <a:pPr marL="571500" indent="-571500">
              <a:spcAft>
                <a:spcPts val="1800"/>
              </a:spcAft>
              <a:buFont typeface="Arial" panose="020B0604020202020204" pitchFamily="34" charset="0"/>
              <a:buChar char="•"/>
            </a:pPr>
            <a:endParaRPr lang="fr-CA" sz="2800" kern="0" dirty="0"/>
          </a:p>
        </p:txBody>
      </p:sp>
      <p:sp>
        <p:nvSpPr>
          <p:cNvPr id="26" name="TextBox 25">
            <a:extLst>
              <a:ext uri="{FF2B5EF4-FFF2-40B4-BE49-F238E27FC236}">
                <a16:creationId xmlns:a16="http://schemas.microsoft.com/office/drawing/2014/main" id="{F8CD0E88-A8E0-4030-B119-CDB79EF99E2A}"/>
              </a:ext>
            </a:extLst>
          </p:cNvPr>
          <p:cNvSpPr txBox="1"/>
          <p:nvPr>
            <p:custDataLst>
              <p:tags r:id="rId22"/>
            </p:custDataLst>
          </p:nvPr>
        </p:nvSpPr>
        <p:spPr>
          <a:xfrm>
            <a:off x="8528050" y="668961"/>
            <a:ext cx="11839812" cy="1569660"/>
          </a:xfrm>
          <a:prstGeom prst="rect">
            <a:avLst/>
          </a:prstGeom>
          <a:noFill/>
        </p:spPr>
        <p:txBody>
          <a:bodyPr wrap="square" rtlCol="0">
            <a:spAutoFit/>
          </a:bodyPr>
          <a:lstStyle/>
          <a:p>
            <a:r>
              <a:rPr lang="fr-CA" sz="4800" b="1" dirty="0"/>
              <a:t>Dépenses en immobilisations – Boulevard Harrisville</a:t>
            </a:r>
          </a:p>
        </p:txBody>
      </p:sp>
    </p:spTree>
    <p:extLst>
      <p:ext uri="{BB962C8B-B14F-4D97-AF65-F5344CB8AC3E}">
        <p14:creationId xmlns:p14="http://schemas.microsoft.com/office/powerpoint/2010/main" val="42602062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3"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4"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5"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6"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7"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28"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9" name="TextBox 18">
            <a:extLst>
              <a:ext uri="{FF2B5EF4-FFF2-40B4-BE49-F238E27FC236}">
                <a16:creationId xmlns:a16="http://schemas.microsoft.com/office/drawing/2014/main" id="{1E1FE2B4-B800-47B6-813E-3705875F8EC8}"/>
              </a:ext>
            </a:extLst>
          </p:cNvPr>
          <p:cNvSpPr txBox="1"/>
          <p:nvPr>
            <p:custDataLst>
              <p:tags r:id="rId17"/>
            </p:custDataLst>
          </p:nvPr>
        </p:nvSpPr>
        <p:spPr>
          <a:xfrm>
            <a:off x="0" y="178589"/>
            <a:ext cx="20274388" cy="1631216"/>
          </a:xfrm>
          <a:prstGeom prst="rect">
            <a:avLst/>
          </a:prstGeom>
          <a:noFill/>
        </p:spPr>
        <p:txBody>
          <a:bodyPr wrap="square" rtlCol="0">
            <a:spAutoFit/>
          </a:bodyPr>
          <a:lstStyle/>
          <a:p>
            <a:pPr algn="ctr"/>
            <a:r>
              <a:rPr lang="en-US" sz="5000" b="1" dirty="0"/>
              <a:t>Development Charge Summary Table – Harrisville Boulevard</a:t>
            </a:r>
          </a:p>
          <a:p>
            <a:pPr algn="ctr"/>
            <a:r>
              <a:rPr lang="fr-CA" sz="5000" b="1" dirty="0"/>
              <a:t>Tableau sommaire des redevances d’aménagement – Boulevard Harrisville</a:t>
            </a:r>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8"/>
            </p:custDataLst>
          </p:nvPr>
        </p:nvSpPr>
        <p:spPr>
          <a:xfrm>
            <a:off x="147537" y="10402637"/>
            <a:ext cx="3090243" cy="644146"/>
          </a:xfrm>
        </p:spPr>
        <p:txBody>
          <a:bodyPr/>
          <a:lstStyle/>
          <a:p>
            <a:fld id="{B6F15528-21DE-4FAA-801E-634DDDAF4B2B}" type="slidenum">
              <a:rPr lang="en-US" smtClean="0"/>
              <a:t>18</a:t>
            </a:fld>
            <a:endParaRPr lang="en-US" dirty="0"/>
          </a:p>
        </p:txBody>
      </p:sp>
      <p:sp>
        <p:nvSpPr>
          <p:cNvPr id="22" name="Content Placeholder 2">
            <a:extLst>
              <a:ext uri="{FF2B5EF4-FFF2-40B4-BE49-F238E27FC236}">
                <a16:creationId xmlns:a16="http://schemas.microsoft.com/office/drawing/2014/main" id="{5DDFA216-6C12-485F-A3EB-9391971B18D9}"/>
              </a:ext>
            </a:extLst>
          </p:cNvPr>
          <p:cNvSpPr txBox="1">
            <a:spLocks/>
          </p:cNvSpPr>
          <p:nvPr>
            <p:custDataLst>
              <p:tags r:id="rId19"/>
            </p:custDataLst>
          </p:nvPr>
        </p:nvSpPr>
        <p:spPr>
          <a:xfrm>
            <a:off x="727407" y="2749197"/>
            <a:ext cx="8532412" cy="773202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200"/>
              </a:spcAft>
              <a:buFont typeface="Arial" panose="020B0604020202020204" pitchFamily="34" charset="0"/>
              <a:buChar char="•"/>
            </a:pPr>
            <a:endParaRPr lang="en-US" sz="3200" kern="0" dirty="0">
              <a:solidFill>
                <a:sysClr val="windowText" lastClr="000000"/>
              </a:solidFill>
            </a:endParaRPr>
          </a:p>
          <a:p>
            <a:pPr marL="571500" indent="-571500">
              <a:spcAft>
                <a:spcPts val="1800"/>
              </a:spcAft>
              <a:buFont typeface="Arial" panose="020B0604020202020204" pitchFamily="34" charset="0"/>
              <a:buChar char="•"/>
            </a:pPr>
            <a:endParaRPr lang="en-US" sz="3500" kern="0" dirty="0">
              <a:solidFill>
                <a:sysClr val="windowText" lastClr="000000"/>
              </a:solidFill>
            </a:endParaRPr>
          </a:p>
          <a:p>
            <a:pPr>
              <a:spcAft>
                <a:spcPts val="1800"/>
              </a:spcAft>
            </a:pPr>
            <a:endParaRPr lang="en-US" sz="3500" kern="0" dirty="0">
              <a:solidFill>
                <a:sysClr val="windowText" lastClr="000000"/>
              </a:solidFill>
            </a:endParaRPr>
          </a:p>
          <a:p>
            <a:pPr marL="571500" indent="-571500">
              <a:spcAft>
                <a:spcPts val="1800"/>
              </a:spcAft>
              <a:buFont typeface="Arial" panose="020B0604020202020204" pitchFamily="34" charset="0"/>
              <a:buChar char="•"/>
            </a:pPr>
            <a:endParaRPr lang="en-US" sz="3800" kern="0" dirty="0">
              <a:solidFill>
                <a:sysClr val="windowText" lastClr="000000"/>
              </a:solidFill>
            </a:endParaRPr>
          </a:p>
          <a:p>
            <a:pPr marL="571500" indent="-571500">
              <a:spcAft>
                <a:spcPts val="1800"/>
              </a:spcAft>
              <a:buFont typeface="Arial" panose="020B0604020202020204" pitchFamily="34" charset="0"/>
              <a:buChar char="•"/>
            </a:pPr>
            <a:endParaRPr lang="en-US" sz="4200" kern="0" dirty="0">
              <a:solidFill>
                <a:sysClr val="windowText" lastClr="000000"/>
              </a:solidFill>
            </a:endParaRPr>
          </a:p>
        </p:txBody>
      </p:sp>
      <p:sp>
        <p:nvSpPr>
          <p:cNvPr id="24" name="Content Placeholder 2">
            <a:extLst>
              <a:ext uri="{FF2B5EF4-FFF2-40B4-BE49-F238E27FC236}">
                <a16:creationId xmlns:a16="http://schemas.microsoft.com/office/drawing/2014/main" id="{AA0039CB-C947-4278-BAE8-9DDAC919602F}"/>
              </a:ext>
            </a:extLst>
          </p:cNvPr>
          <p:cNvSpPr txBox="1">
            <a:spLocks/>
          </p:cNvSpPr>
          <p:nvPr>
            <p:custDataLst>
              <p:tags r:id="rId20"/>
            </p:custDataLst>
          </p:nvPr>
        </p:nvSpPr>
        <p:spPr>
          <a:xfrm>
            <a:off x="9623662" y="2814197"/>
            <a:ext cx="10469538" cy="677857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800"/>
              </a:spcAft>
              <a:buFont typeface="Arial" panose="020B0604020202020204" pitchFamily="34" charset="0"/>
              <a:buChar char="•"/>
            </a:pPr>
            <a:endParaRPr lang="fr-CA" sz="3200" kern="0" dirty="0"/>
          </a:p>
        </p:txBody>
      </p:sp>
      <p:pic>
        <p:nvPicPr>
          <p:cNvPr id="18" name="Picture 17">
            <a:extLst>
              <a:ext uri="{FF2B5EF4-FFF2-40B4-BE49-F238E27FC236}">
                <a16:creationId xmlns:a16="http://schemas.microsoft.com/office/drawing/2014/main" id="{FA3F927E-71CD-37F5-1279-06273F834FC7}"/>
              </a:ext>
            </a:extLst>
          </p:cNvPr>
          <p:cNvPicPr>
            <a:picLocks noChangeAspect="1"/>
          </p:cNvPicPr>
          <p:nvPr/>
        </p:nvPicPr>
        <p:blipFill>
          <a:blip r:embed="rId29"/>
          <a:stretch>
            <a:fillRect/>
          </a:stretch>
        </p:blipFill>
        <p:spPr>
          <a:xfrm>
            <a:off x="4456125" y="1914076"/>
            <a:ext cx="11365544" cy="8504894"/>
          </a:xfrm>
          <a:prstGeom prst="rect">
            <a:avLst/>
          </a:prstGeom>
        </p:spPr>
      </p:pic>
    </p:spTree>
    <p:extLst>
      <p:ext uri="{BB962C8B-B14F-4D97-AF65-F5344CB8AC3E}">
        <p14:creationId xmlns:p14="http://schemas.microsoft.com/office/powerpoint/2010/main" val="2264864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3"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4"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5"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6"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7"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28"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9" name="TextBox 18">
            <a:extLst>
              <a:ext uri="{FF2B5EF4-FFF2-40B4-BE49-F238E27FC236}">
                <a16:creationId xmlns:a16="http://schemas.microsoft.com/office/drawing/2014/main" id="{1E1FE2B4-B800-47B6-813E-3705875F8EC8}"/>
              </a:ext>
            </a:extLst>
          </p:cNvPr>
          <p:cNvSpPr txBox="1"/>
          <p:nvPr>
            <p:custDataLst>
              <p:tags r:id="rId17"/>
            </p:custDataLst>
          </p:nvPr>
        </p:nvSpPr>
        <p:spPr>
          <a:xfrm>
            <a:off x="0" y="178589"/>
            <a:ext cx="20274388" cy="1631216"/>
          </a:xfrm>
          <a:prstGeom prst="rect">
            <a:avLst/>
          </a:prstGeom>
          <a:noFill/>
        </p:spPr>
        <p:txBody>
          <a:bodyPr wrap="square" rtlCol="0">
            <a:spAutoFit/>
          </a:bodyPr>
          <a:lstStyle/>
          <a:p>
            <a:pPr algn="ctr"/>
            <a:r>
              <a:rPr lang="en-US" sz="5000" b="1" dirty="0"/>
              <a:t>Development Charge Summary Table – Harrisville Boulevard</a:t>
            </a:r>
          </a:p>
          <a:p>
            <a:pPr algn="ctr"/>
            <a:r>
              <a:rPr lang="fr-CA" sz="5000" b="1" dirty="0"/>
              <a:t>Tableau sommaire des redevances d’aménagement – Boulevard Harrisville</a:t>
            </a:r>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8"/>
            </p:custDataLst>
          </p:nvPr>
        </p:nvSpPr>
        <p:spPr>
          <a:xfrm>
            <a:off x="147537" y="10402637"/>
            <a:ext cx="3090243" cy="644146"/>
          </a:xfrm>
        </p:spPr>
        <p:txBody>
          <a:bodyPr/>
          <a:lstStyle/>
          <a:p>
            <a:fld id="{B6F15528-21DE-4FAA-801E-634DDDAF4B2B}" type="slidenum">
              <a:rPr lang="en-US" smtClean="0"/>
              <a:t>19</a:t>
            </a:fld>
            <a:endParaRPr lang="en-US" dirty="0"/>
          </a:p>
        </p:txBody>
      </p:sp>
      <p:sp>
        <p:nvSpPr>
          <p:cNvPr id="22" name="Content Placeholder 2">
            <a:extLst>
              <a:ext uri="{FF2B5EF4-FFF2-40B4-BE49-F238E27FC236}">
                <a16:creationId xmlns:a16="http://schemas.microsoft.com/office/drawing/2014/main" id="{5DDFA216-6C12-485F-A3EB-9391971B18D9}"/>
              </a:ext>
            </a:extLst>
          </p:cNvPr>
          <p:cNvSpPr txBox="1">
            <a:spLocks/>
          </p:cNvSpPr>
          <p:nvPr>
            <p:custDataLst>
              <p:tags r:id="rId19"/>
            </p:custDataLst>
          </p:nvPr>
        </p:nvSpPr>
        <p:spPr>
          <a:xfrm>
            <a:off x="727407" y="2749197"/>
            <a:ext cx="8532412" cy="773202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200"/>
              </a:spcAft>
              <a:buFont typeface="Arial" panose="020B0604020202020204" pitchFamily="34" charset="0"/>
              <a:buChar char="•"/>
            </a:pPr>
            <a:endParaRPr lang="en-US" sz="3200" kern="0" dirty="0">
              <a:solidFill>
                <a:sysClr val="windowText" lastClr="000000"/>
              </a:solidFill>
            </a:endParaRPr>
          </a:p>
          <a:p>
            <a:pPr marL="571500" indent="-571500">
              <a:spcAft>
                <a:spcPts val="1800"/>
              </a:spcAft>
              <a:buFont typeface="Arial" panose="020B0604020202020204" pitchFamily="34" charset="0"/>
              <a:buChar char="•"/>
            </a:pPr>
            <a:endParaRPr lang="en-US" sz="3500" kern="0" dirty="0">
              <a:solidFill>
                <a:sysClr val="windowText" lastClr="000000"/>
              </a:solidFill>
            </a:endParaRPr>
          </a:p>
          <a:p>
            <a:pPr>
              <a:spcAft>
                <a:spcPts val="1800"/>
              </a:spcAft>
            </a:pPr>
            <a:endParaRPr lang="en-US" sz="3500" kern="0" dirty="0">
              <a:solidFill>
                <a:sysClr val="windowText" lastClr="000000"/>
              </a:solidFill>
            </a:endParaRPr>
          </a:p>
          <a:p>
            <a:pPr marL="571500" indent="-571500">
              <a:spcAft>
                <a:spcPts val="1800"/>
              </a:spcAft>
              <a:buFont typeface="Arial" panose="020B0604020202020204" pitchFamily="34" charset="0"/>
              <a:buChar char="•"/>
            </a:pPr>
            <a:endParaRPr lang="en-US" sz="3800" kern="0" dirty="0">
              <a:solidFill>
                <a:sysClr val="windowText" lastClr="000000"/>
              </a:solidFill>
            </a:endParaRPr>
          </a:p>
          <a:p>
            <a:pPr marL="571500" indent="-571500">
              <a:spcAft>
                <a:spcPts val="1800"/>
              </a:spcAft>
              <a:buFont typeface="Arial" panose="020B0604020202020204" pitchFamily="34" charset="0"/>
              <a:buChar char="•"/>
            </a:pPr>
            <a:endParaRPr lang="en-US" sz="4200" kern="0" dirty="0">
              <a:solidFill>
                <a:sysClr val="windowText" lastClr="000000"/>
              </a:solidFill>
            </a:endParaRPr>
          </a:p>
        </p:txBody>
      </p:sp>
      <p:sp>
        <p:nvSpPr>
          <p:cNvPr id="24" name="Content Placeholder 2">
            <a:extLst>
              <a:ext uri="{FF2B5EF4-FFF2-40B4-BE49-F238E27FC236}">
                <a16:creationId xmlns:a16="http://schemas.microsoft.com/office/drawing/2014/main" id="{AA0039CB-C947-4278-BAE8-9DDAC919602F}"/>
              </a:ext>
            </a:extLst>
          </p:cNvPr>
          <p:cNvSpPr txBox="1">
            <a:spLocks/>
          </p:cNvSpPr>
          <p:nvPr>
            <p:custDataLst>
              <p:tags r:id="rId20"/>
            </p:custDataLst>
          </p:nvPr>
        </p:nvSpPr>
        <p:spPr>
          <a:xfrm>
            <a:off x="9623662" y="2814197"/>
            <a:ext cx="10469538" cy="677857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800"/>
              </a:spcAft>
              <a:buFont typeface="Arial" panose="020B0604020202020204" pitchFamily="34" charset="0"/>
              <a:buChar char="•"/>
            </a:pPr>
            <a:endParaRPr lang="fr-CA" sz="3200" kern="0" dirty="0"/>
          </a:p>
        </p:txBody>
      </p:sp>
      <p:pic>
        <p:nvPicPr>
          <p:cNvPr id="23" name="Picture 22">
            <a:extLst>
              <a:ext uri="{FF2B5EF4-FFF2-40B4-BE49-F238E27FC236}">
                <a16:creationId xmlns:a16="http://schemas.microsoft.com/office/drawing/2014/main" id="{6D95E18D-A664-8E20-8D4F-87DE70E33B48}"/>
              </a:ext>
            </a:extLst>
          </p:cNvPr>
          <p:cNvPicPr>
            <a:picLocks noChangeAspect="1"/>
          </p:cNvPicPr>
          <p:nvPr/>
        </p:nvPicPr>
        <p:blipFill>
          <a:blip r:embed="rId29"/>
          <a:stretch>
            <a:fillRect/>
          </a:stretch>
        </p:blipFill>
        <p:spPr>
          <a:xfrm>
            <a:off x="4363751" y="1942566"/>
            <a:ext cx="11022299" cy="8503920"/>
          </a:xfrm>
          <a:prstGeom prst="rect">
            <a:avLst/>
          </a:prstGeom>
        </p:spPr>
      </p:pic>
    </p:spTree>
    <p:extLst>
      <p:ext uri="{BB962C8B-B14F-4D97-AF65-F5344CB8AC3E}">
        <p14:creationId xmlns:p14="http://schemas.microsoft.com/office/powerpoint/2010/main" val="2497421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5"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6"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7"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8"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9"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30"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8" name="TextBox 17">
            <a:extLst>
              <a:ext uri="{FF2B5EF4-FFF2-40B4-BE49-F238E27FC236}">
                <a16:creationId xmlns:a16="http://schemas.microsoft.com/office/drawing/2014/main" id="{C72FA870-FB38-4273-A260-10F1DC46C900}"/>
              </a:ext>
            </a:extLst>
          </p:cNvPr>
          <p:cNvSpPr txBox="1"/>
          <p:nvPr>
            <p:custDataLst>
              <p:tags r:id="rId17"/>
            </p:custDataLst>
          </p:nvPr>
        </p:nvSpPr>
        <p:spPr>
          <a:xfrm>
            <a:off x="10217956" y="737623"/>
            <a:ext cx="8532412" cy="923330"/>
          </a:xfrm>
          <a:prstGeom prst="rect">
            <a:avLst/>
          </a:prstGeom>
          <a:noFill/>
        </p:spPr>
        <p:txBody>
          <a:bodyPr wrap="square" rtlCol="0">
            <a:spAutoFit/>
          </a:bodyPr>
          <a:lstStyle/>
          <a:p>
            <a:r>
              <a:rPr lang="fr-CA" sz="5400" b="1" dirty="0"/>
              <a:t>Sommaire</a:t>
            </a:r>
          </a:p>
        </p:txBody>
      </p:sp>
      <p:sp>
        <p:nvSpPr>
          <p:cNvPr id="19" name="TextBox 18">
            <a:extLst>
              <a:ext uri="{FF2B5EF4-FFF2-40B4-BE49-F238E27FC236}">
                <a16:creationId xmlns:a16="http://schemas.microsoft.com/office/drawing/2014/main" id="{1E1FE2B4-B800-47B6-813E-3705875F8EC8}"/>
              </a:ext>
            </a:extLst>
          </p:cNvPr>
          <p:cNvSpPr txBox="1"/>
          <p:nvPr>
            <p:custDataLst>
              <p:tags r:id="rId18"/>
            </p:custDataLst>
          </p:nvPr>
        </p:nvSpPr>
        <p:spPr>
          <a:xfrm>
            <a:off x="1247140" y="737623"/>
            <a:ext cx="7391400" cy="923330"/>
          </a:xfrm>
          <a:prstGeom prst="rect">
            <a:avLst/>
          </a:prstGeom>
          <a:noFill/>
        </p:spPr>
        <p:txBody>
          <a:bodyPr wrap="square" rtlCol="0">
            <a:spAutoFit/>
          </a:bodyPr>
          <a:lstStyle/>
          <a:p>
            <a:r>
              <a:rPr lang="fr-CA" sz="5400" b="1" dirty="0"/>
              <a:t>Outline</a:t>
            </a:r>
            <a:endParaRPr lang="en-US" sz="5400" b="1" dirty="0"/>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9"/>
            </p:custDataLst>
          </p:nvPr>
        </p:nvSpPr>
        <p:spPr>
          <a:xfrm>
            <a:off x="147537" y="10402637"/>
            <a:ext cx="3090243" cy="644146"/>
          </a:xfrm>
        </p:spPr>
        <p:txBody>
          <a:bodyPr/>
          <a:lstStyle/>
          <a:p>
            <a:fld id="{B6F15528-21DE-4FAA-801E-634DDDAF4B2B}" type="slidenum">
              <a:rPr lang="en-US" smtClean="0"/>
              <a:t>2</a:t>
            </a:fld>
            <a:endParaRPr lang="en-US" dirty="0"/>
          </a:p>
        </p:txBody>
      </p:sp>
      <p:sp>
        <p:nvSpPr>
          <p:cNvPr id="22" name="Content Placeholder 2">
            <a:extLst>
              <a:ext uri="{FF2B5EF4-FFF2-40B4-BE49-F238E27FC236}">
                <a16:creationId xmlns:a16="http://schemas.microsoft.com/office/drawing/2014/main" id="{5DDFA216-6C12-485F-A3EB-9391971B18D9}"/>
              </a:ext>
            </a:extLst>
          </p:cNvPr>
          <p:cNvSpPr txBox="1">
            <a:spLocks/>
          </p:cNvSpPr>
          <p:nvPr>
            <p:custDataLst>
              <p:tags r:id="rId20"/>
            </p:custDataLst>
          </p:nvPr>
        </p:nvSpPr>
        <p:spPr>
          <a:xfrm>
            <a:off x="785898" y="1855952"/>
            <a:ext cx="8532412" cy="773202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800"/>
              </a:spcAft>
              <a:buFont typeface="+mj-lt"/>
              <a:buAutoNum type="arabicPeriod"/>
            </a:pPr>
            <a:r>
              <a:rPr lang="en-US" sz="3500" kern="0" dirty="0">
                <a:solidFill>
                  <a:sysClr val="windowText" lastClr="000000"/>
                </a:solidFill>
              </a:rPr>
              <a:t>Overview of Development Charges(DCs)</a:t>
            </a:r>
          </a:p>
          <a:p>
            <a:pPr marL="571500" indent="-571500">
              <a:spcAft>
                <a:spcPts val="1800"/>
              </a:spcAft>
              <a:buFont typeface="+mj-lt"/>
              <a:buAutoNum type="arabicPeriod"/>
            </a:pPr>
            <a:r>
              <a:rPr lang="en-US" sz="3500" kern="0" dirty="0">
                <a:solidFill>
                  <a:sysClr val="windowText" lastClr="000000"/>
                </a:solidFill>
              </a:rPr>
              <a:t>Development Areas, Capital Costs &amp; DC Calculations</a:t>
            </a:r>
          </a:p>
          <a:p>
            <a:pPr marL="1028700" lvl="1" indent="-571500">
              <a:spcAft>
                <a:spcPts val="1800"/>
              </a:spcAft>
              <a:buFont typeface="+mj-lt"/>
              <a:buAutoNum type="alphaLcPeriod"/>
            </a:pPr>
            <a:r>
              <a:rPr lang="en-US" sz="3500" kern="0" dirty="0">
                <a:solidFill>
                  <a:sysClr val="windowText" lastClr="000000"/>
                </a:solidFill>
              </a:rPr>
              <a:t>Harrisville Boulevard DC Area</a:t>
            </a:r>
          </a:p>
          <a:p>
            <a:pPr marL="1028700" lvl="1" indent="-571500">
              <a:spcAft>
                <a:spcPts val="1800"/>
              </a:spcAft>
              <a:buFont typeface="+mj-lt"/>
              <a:buAutoNum type="alphaLcPeriod"/>
            </a:pPr>
            <a:r>
              <a:rPr lang="en-US" sz="3500" kern="0" dirty="0">
                <a:solidFill>
                  <a:sysClr val="windowText" lastClr="000000"/>
                </a:solidFill>
              </a:rPr>
              <a:t>Marriott Drive DC Area</a:t>
            </a:r>
          </a:p>
          <a:p>
            <a:pPr marL="1028700" lvl="1" indent="-571500">
              <a:spcAft>
                <a:spcPts val="1800"/>
              </a:spcAft>
              <a:buFont typeface="+mj-lt"/>
              <a:buAutoNum type="alphaLcPeriod"/>
            </a:pPr>
            <a:r>
              <a:rPr lang="en-US" sz="3500" kern="0" dirty="0">
                <a:solidFill>
                  <a:sysClr val="windowText" lastClr="000000"/>
                </a:solidFill>
              </a:rPr>
              <a:t>Shediac Drive DC Area</a:t>
            </a:r>
          </a:p>
          <a:p>
            <a:pPr marL="1028700" lvl="1" indent="-571500">
              <a:spcAft>
                <a:spcPts val="1800"/>
              </a:spcAft>
              <a:buFont typeface="+mj-lt"/>
              <a:buAutoNum type="alphaLcPeriod"/>
            </a:pPr>
            <a:r>
              <a:rPr lang="en-US" sz="3500" kern="0" dirty="0">
                <a:solidFill>
                  <a:sysClr val="windowText" lastClr="000000"/>
                </a:solidFill>
              </a:rPr>
              <a:t>MID Trunk Sewer Upgrade Area</a:t>
            </a:r>
          </a:p>
          <a:p>
            <a:pPr marL="571500" indent="-571500">
              <a:spcAft>
                <a:spcPts val="1800"/>
              </a:spcAft>
              <a:buFont typeface="+mj-lt"/>
              <a:buAutoNum type="arabicPeriod"/>
            </a:pPr>
            <a:r>
              <a:rPr lang="en-US" sz="3500" kern="0" dirty="0">
                <a:solidFill>
                  <a:sysClr val="windowText" lastClr="000000"/>
                </a:solidFill>
              </a:rPr>
              <a:t>Sample Calculations</a:t>
            </a:r>
          </a:p>
          <a:p>
            <a:pPr marL="571500" indent="-571500">
              <a:spcAft>
                <a:spcPts val="1800"/>
              </a:spcAft>
              <a:buFont typeface="+mj-lt"/>
              <a:buAutoNum type="arabicPeriod"/>
            </a:pPr>
            <a:r>
              <a:rPr lang="en-US" sz="3500" kern="0" dirty="0">
                <a:solidFill>
                  <a:sysClr val="windowText" lastClr="000000"/>
                </a:solidFill>
              </a:rPr>
              <a:t>Next Steps</a:t>
            </a:r>
          </a:p>
          <a:p>
            <a:pPr marL="571500" indent="-571500">
              <a:spcAft>
                <a:spcPts val="1800"/>
              </a:spcAft>
              <a:buFont typeface="+mj-lt"/>
              <a:buAutoNum type="arabicPeriod"/>
            </a:pPr>
            <a:r>
              <a:rPr lang="en-US" sz="3500" kern="0" dirty="0">
                <a:solidFill>
                  <a:sysClr val="windowText" lastClr="000000"/>
                </a:solidFill>
              </a:rPr>
              <a:t>Discussion</a:t>
            </a:r>
          </a:p>
          <a:p>
            <a:pPr marL="571500" indent="-571500">
              <a:spcAft>
                <a:spcPts val="1800"/>
              </a:spcAft>
              <a:buFont typeface="+mj-lt"/>
              <a:buAutoNum type="arabicPeriod"/>
            </a:pPr>
            <a:endParaRPr lang="en-US" sz="3500" kern="0" dirty="0">
              <a:solidFill>
                <a:sysClr val="windowText" lastClr="000000"/>
              </a:solidFill>
            </a:endParaRPr>
          </a:p>
          <a:p>
            <a:pPr marL="571500" indent="-571500">
              <a:spcAft>
                <a:spcPts val="1800"/>
              </a:spcAft>
              <a:buFont typeface="Arial" panose="020B0604020202020204" pitchFamily="34" charset="0"/>
              <a:buChar char="•"/>
            </a:pPr>
            <a:endParaRPr lang="en-US" sz="3800" kern="0" dirty="0">
              <a:solidFill>
                <a:sysClr val="windowText" lastClr="000000"/>
              </a:solidFill>
            </a:endParaRPr>
          </a:p>
          <a:p>
            <a:pPr marL="571500" indent="-571500">
              <a:spcAft>
                <a:spcPts val="1800"/>
              </a:spcAft>
              <a:buFont typeface="Arial" panose="020B0604020202020204" pitchFamily="34" charset="0"/>
              <a:buChar char="•"/>
            </a:pPr>
            <a:endParaRPr lang="en-US" sz="4200" kern="0" dirty="0">
              <a:solidFill>
                <a:sysClr val="windowText" lastClr="000000"/>
              </a:solidFill>
            </a:endParaRPr>
          </a:p>
        </p:txBody>
      </p:sp>
      <p:sp>
        <p:nvSpPr>
          <p:cNvPr id="24" name="Content Placeholder 2">
            <a:extLst>
              <a:ext uri="{FF2B5EF4-FFF2-40B4-BE49-F238E27FC236}">
                <a16:creationId xmlns:a16="http://schemas.microsoft.com/office/drawing/2014/main" id="{AA0039CB-C947-4278-BAE8-9DDAC919602F}"/>
              </a:ext>
            </a:extLst>
          </p:cNvPr>
          <p:cNvSpPr txBox="1">
            <a:spLocks/>
          </p:cNvSpPr>
          <p:nvPr>
            <p:custDataLst>
              <p:tags r:id="rId21"/>
            </p:custDataLst>
          </p:nvPr>
        </p:nvSpPr>
        <p:spPr>
          <a:xfrm>
            <a:off x="9634562" y="1855952"/>
            <a:ext cx="10469538" cy="677857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800"/>
              </a:spcAft>
              <a:buFont typeface="+mj-lt"/>
              <a:buAutoNum type="arabicPeriod"/>
            </a:pPr>
            <a:endParaRPr lang="fr-CA" sz="4000" kern="0" dirty="0"/>
          </a:p>
        </p:txBody>
      </p:sp>
      <p:sp>
        <p:nvSpPr>
          <p:cNvPr id="23" name="Content Placeholder 2">
            <a:extLst>
              <a:ext uri="{FF2B5EF4-FFF2-40B4-BE49-F238E27FC236}">
                <a16:creationId xmlns:a16="http://schemas.microsoft.com/office/drawing/2014/main" id="{68868BF2-6A63-4C2D-8B21-D6571E9E14A5}"/>
              </a:ext>
            </a:extLst>
          </p:cNvPr>
          <p:cNvSpPr txBox="1">
            <a:spLocks/>
          </p:cNvSpPr>
          <p:nvPr>
            <p:custDataLst>
              <p:tags r:id="rId22"/>
            </p:custDataLst>
          </p:nvPr>
        </p:nvSpPr>
        <p:spPr>
          <a:xfrm>
            <a:off x="9376730" y="1871827"/>
            <a:ext cx="10581320" cy="773202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800"/>
              </a:spcAft>
              <a:buFont typeface="+mj-lt"/>
              <a:buAutoNum type="arabicPeriod"/>
            </a:pPr>
            <a:r>
              <a:rPr lang="fr-CA" sz="3500" kern="0" dirty="0"/>
              <a:t>Aperçu des redevances d’aménagement (RA)</a:t>
            </a:r>
          </a:p>
          <a:p>
            <a:pPr marL="571500" indent="-571500">
              <a:spcAft>
                <a:spcPts val="1800"/>
              </a:spcAft>
              <a:buFont typeface="+mj-lt"/>
              <a:buAutoNum type="arabicPeriod"/>
            </a:pPr>
            <a:r>
              <a:rPr lang="fr-CA" sz="3500" kern="0" dirty="0"/>
              <a:t>Zones d’aménagement, dépenses en immobilisations et calcul des RA</a:t>
            </a:r>
          </a:p>
          <a:p>
            <a:pPr marL="1028700" lvl="1" indent="-571500">
              <a:spcAft>
                <a:spcPts val="1800"/>
              </a:spcAft>
              <a:buFont typeface="+mj-lt"/>
              <a:buAutoNum type="alphaLcPeriod"/>
            </a:pPr>
            <a:r>
              <a:rPr lang="fr-CA" sz="3500" kern="0" dirty="0"/>
              <a:t>Zone de RA du boulevard Harrisville </a:t>
            </a:r>
          </a:p>
          <a:p>
            <a:pPr marL="1028700" lvl="1" indent="-571500">
              <a:spcAft>
                <a:spcPts val="1800"/>
              </a:spcAft>
              <a:buFont typeface="+mj-lt"/>
              <a:buAutoNum type="alphaLcPeriod"/>
            </a:pPr>
            <a:r>
              <a:rPr lang="fr-CA" sz="3500" kern="0" dirty="0"/>
              <a:t>Zone de RA de la promenade Marriott</a:t>
            </a:r>
          </a:p>
          <a:p>
            <a:pPr marL="1028700" lvl="1" indent="-571500">
              <a:spcAft>
                <a:spcPts val="1800"/>
              </a:spcAft>
              <a:buFont typeface="+mj-lt"/>
              <a:buAutoNum type="alphaLcPeriod"/>
            </a:pPr>
            <a:r>
              <a:rPr lang="fr-CA" sz="3500" kern="0" dirty="0"/>
              <a:t>Zone de RA du chemin Shediac</a:t>
            </a:r>
          </a:p>
          <a:p>
            <a:pPr marL="1028700" lvl="1" indent="-571500">
              <a:spcAft>
                <a:spcPts val="1800"/>
              </a:spcAft>
              <a:buFont typeface="+mj-lt"/>
              <a:buAutoNum type="alphaLcPeriod"/>
            </a:pPr>
            <a:r>
              <a:rPr lang="fr-CA" sz="3500" kern="0" dirty="0"/>
              <a:t>Zone de modernisation de l’égout collecteur de DIM</a:t>
            </a:r>
          </a:p>
          <a:p>
            <a:pPr marL="571500" indent="-571500">
              <a:spcAft>
                <a:spcPts val="1800"/>
              </a:spcAft>
              <a:buFont typeface="+mj-lt"/>
              <a:buAutoNum type="arabicPeriod"/>
            </a:pPr>
            <a:r>
              <a:rPr lang="fr-CA" sz="3500" kern="0" dirty="0"/>
              <a:t>Modèles de calcul des redevances</a:t>
            </a:r>
          </a:p>
          <a:p>
            <a:pPr marL="571500" indent="-571500">
              <a:spcAft>
                <a:spcPts val="1800"/>
              </a:spcAft>
              <a:buFont typeface="+mj-lt"/>
              <a:buAutoNum type="arabicPeriod"/>
            </a:pPr>
            <a:r>
              <a:rPr lang="fr-CA" sz="3500" kern="0" dirty="0"/>
              <a:t>Prochaines étapes</a:t>
            </a:r>
          </a:p>
          <a:p>
            <a:pPr marL="571500" indent="-571500">
              <a:spcAft>
                <a:spcPts val="1800"/>
              </a:spcAft>
              <a:buFont typeface="+mj-lt"/>
              <a:buAutoNum type="arabicPeriod"/>
            </a:pPr>
            <a:r>
              <a:rPr lang="fr-CA" sz="3500" kern="0" dirty="0"/>
              <a:t>Analyse</a:t>
            </a:r>
          </a:p>
          <a:p>
            <a:pPr marL="571500" indent="-571500">
              <a:spcAft>
                <a:spcPts val="1800"/>
              </a:spcAft>
              <a:buFont typeface="+mj-lt"/>
              <a:buAutoNum type="arabicPeriod"/>
            </a:pPr>
            <a:endParaRPr lang="fr-CA" sz="3500" kern="0" dirty="0"/>
          </a:p>
          <a:p>
            <a:pPr marL="571500" indent="-571500">
              <a:spcAft>
                <a:spcPts val="1800"/>
              </a:spcAft>
              <a:buFont typeface="Arial" panose="020B0604020202020204" pitchFamily="34" charset="0"/>
              <a:buChar char="•"/>
            </a:pPr>
            <a:endParaRPr lang="fr-CA" sz="3500" kern="0" dirty="0"/>
          </a:p>
          <a:p>
            <a:pPr marL="571500" indent="-571500">
              <a:spcAft>
                <a:spcPts val="1800"/>
              </a:spcAft>
              <a:buFont typeface="Arial" panose="020B0604020202020204" pitchFamily="34" charset="0"/>
              <a:buChar char="•"/>
            </a:pPr>
            <a:endParaRPr lang="fr-CA" sz="3500" kern="0" dirty="0"/>
          </a:p>
        </p:txBody>
      </p:sp>
    </p:spTree>
    <p:extLst>
      <p:ext uri="{BB962C8B-B14F-4D97-AF65-F5344CB8AC3E}">
        <p14:creationId xmlns:p14="http://schemas.microsoft.com/office/powerpoint/2010/main" val="1658074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4201" y="4157653"/>
            <a:ext cx="20104100" cy="5084804"/>
          </a:xfrm>
          <a:custGeom>
            <a:avLst/>
            <a:gdLst/>
            <a:ahLst/>
            <a:cxnLst/>
            <a:rect l="l" t="t" r="r" b="b"/>
            <a:pathLst>
              <a:path w="20104100" h="8513445">
                <a:moveTo>
                  <a:pt x="0" y="8512829"/>
                </a:moveTo>
                <a:lnTo>
                  <a:pt x="20104099" y="8512829"/>
                </a:lnTo>
                <a:lnTo>
                  <a:pt x="20104099" y="0"/>
                </a:lnTo>
                <a:lnTo>
                  <a:pt x="0" y="0"/>
                </a:lnTo>
                <a:lnTo>
                  <a:pt x="0" y="8512829"/>
                </a:lnTo>
                <a:close/>
              </a:path>
            </a:pathLst>
          </a:custGeom>
          <a:solidFill>
            <a:srgbClr val="00A5DA"/>
          </a:solidFill>
        </p:spPr>
        <p:txBody>
          <a:bodyPr wrap="square" lIns="0" tIns="0" rIns="0" bIns="0" rtlCol="0"/>
          <a:lstStyle/>
          <a:p>
            <a:endParaRPr dirty="0"/>
          </a:p>
        </p:txBody>
      </p:sp>
      <p:sp>
        <p:nvSpPr>
          <p:cNvPr id="20" name="object 5">
            <a:extLst>
              <a:ext uri="{FF2B5EF4-FFF2-40B4-BE49-F238E27FC236}">
                <a16:creationId xmlns:a16="http://schemas.microsoft.com/office/drawing/2014/main" id="{CEA9ECAA-22FC-4C66-9C28-17018E74DA62}"/>
              </a:ext>
            </a:extLst>
          </p:cNvPr>
          <p:cNvSpPr txBox="1"/>
          <p:nvPr>
            <p:custDataLst>
              <p:tags r:id="rId2"/>
            </p:custDataLst>
          </p:nvPr>
        </p:nvSpPr>
        <p:spPr>
          <a:xfrm>
            <a:off x="1028613" y="4207154"/>
            <a:ext cx="18657136" cy="2404441"/>
          </a:xfrm>
          <a:prstGeom prst="rect">
            <a:avLst/>
          </a:prstGeom>
        </p:spPr>
        <p:txBody>
          <a:bodyPr vert="horz" wrap="square" lIns="0" tIns="12065" rIns="0" bIns="0" rtlCol="0">
            <a:spAutoFit/>
          </a:bodyPr>
          <a:lstStyle/>
          <a:p>
            <a:pPr marL="12700" algn="r">
              <a:lnSpc>
                <a:spcPts val="9895"/>
              </a:lnSpc>
              <a:spcBef>
                <a:spcPts val="95"/>
              </a:spcBef>
            </a:pPr>
            <a:r>
              <a:rPr lang="fr-CA" sz="5400" b="1" spc="-5" dirty="0">
                <a:solidFill>
                  <a:schemeClr val="bg1"/>
                </a:solidFill>
                <a:latin typeface="Arial"/>
                <a:cs typeface="Arial"/>
              </a:rPr>
              <a:t>2b. DC Areas and DC Calculations – Marriott Drive /</a:t>
            </a:r>
          </a:p>
          <a:p>
            <a:pPr marL="12700" algn="r">
              <a:lnSpc>
                <a:spcPts val="9895"/>
              </a:lnSpc>
              <a:spcBef>
                <a:spcPts val="95"/>
              </a:spcBef>
            </a:pPr>
            <a:r>
              <a:rPr lang="fr-CA" sz="5400" b="1" spc="-5" dirty="0">
                <a:solidFill>
                  <a:schemeClr val="bg1"/>
                </a:solidFill>
                <a:latin typeface="Arial"/>
                <a:cs typeface="Arial"/>
              </a:rPr>
              <a:t>Zones de RA et calcul des RA – Promenade Marriott</a:t>
            </a:r>
          </a:p>
        </p:txBody>
      </p:sp>
      <p:sp>
        <p:nvSpPr>
          <p:cNvPr id="22" name="object 2">
            <a:extLst>
              <a:ext uri="{FF2B5EF4-FFF2-40B4-BE49-F238E27FC236}">
                <a16:creationId xmlns:a16="http://schemas.microsoft.com/office/drawing/2014/main" id="{E5B62EF7-EA8C-45A6-AA3B-D8C4F605FBD0}"/>
              </a:ext>
            </a:extLst>
          </p:cNvPr>
          <p:cNvSpPr/>
          <p:nvPr>
            <p:custDataLst>
              <p:tags r:id="rId3"/>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23" name="object 3">
            <a:extLst>
              <a:ext uri="{FF2B5EF4-FFF2-40B4-BE49-F238E27FC236}">
                <a16:creationId xmlns:a16="http://schemas.microsoft.com/office/drawing/2014/main" id="{94A0B682-463E-4329-963C-ED4E97C88478}"/>
              </a:ext>
            </a:extLst>
          </p:cNvPr>
          <p:cNvSpPr/>
          <p:nvPr>
            <p:custDataLst>
              <p:tags r:id="rId4"/>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24" name="object 4">
            <a:extLst>
              <a:ext uri="{FF2B5EF4-FFF2-40B4-BE49-F238E27FC236}">
                <a16:creationId xmlns:a16="http://schemas.microsoft.com/office/drawing/2014/main" id="{228AF0A1-F379-4C36-ABC0-9F64247004A0}"/>
              </a:ext>
            </a:extLst>
          </p:cNvPr>
          <p:cNvSpPr/>
          <p:nvPr>
            <p:custDataLst>
              <p:tags r:id="rId5"/>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25" name="object 5">
            <a:extLst>
              <a:ext uri="{FF2B5EF4-FFF2-40B4-BE49-F238E27FC236}">
                <a16:creationId xmlns:a16="http://schemas.microsoft.com/office/drawing/2014/main" id="{C0A6BA6F-3C02-40E4-983C-EC591C63A27B}"/>
              </a:ext>
            </a:extLst>
          </p:cNvPr>
          <p:cNvSpPr/>
          <p:nvPr>
            <p:custDataLst>
              <p:tags r:id="rId6"/>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26" name="object 6">
            <a:extLst>
              <a:ext uri="{FF2B5EF4-FFF2-40B4-BE49-F238E27FC236}">
                <a16:creationId xmlns:a16="http://schemas.microsoft.com/office/drawing/2014/main" id="{63BD926C-2FD5-43BA-A773-BF7E72039BC0}"/>
              </a:ext>
            </a:extLst>
          </p:cNvPr>
          <p:cNvSpPr/>
          <p:nvPr>
            <p:custDataLst>
              <p:tags r:id="rId7"/>
            </p:custDataLst>
          </p:nvPr>
        </p:nvSpPr>
        <p:spPr>
          <a:xfrm>
            <a:off x="17495107" y="10609656"/>
            <a:ext cx="248809" cy="242128"/>
          </a:xfrm>
          <a:prstGeom prst="rect">
            <a:avLst/>
          </a:prstGeom>
          <a:blipFill>
            <a:blip r:embed="rId18" cstate="print"/>
            <a:stretch>
              <a:fillRect/>
            </a:stretch>
          </a:blipFill>
        </p:spPr>
        <p:txBody>
          <a:bodyPr wrap="square" lIns="0" tIns="0" rIns="0" bIns="0" rtlCol="0"/>
          <a:lstStyle/>
          <a:p>
            <a:endParaRPr dirty="0"/>
          </a:p>
        </p:txBody>
      </p:sp>
      <p:sp>
        <p:nvSpPr>
          <p:cNvPr id="27" name="object 7">
            <a:extLst>
              <a:ext uri="{FF2B5EF4-FFF2-40B4-BE49-F238E27FC236}">
                <a16:creationId xmlns:a16="http://schemas.microsoft.com/office/drawing/2014/main" id="{42C4D401-033A-4E55-AE47-3F439F5682AC}"/>
              </a:ext>
            </a:extLst>
          </p:cNvPr>
          <p:cNvSpPr/>
          <p:nvPr>
            <p:custDataLst>
              <p:tags r:id="rId8"/>
            </p:custDataLst>
          </p:nvPr>
        </p:nvSpPr>
        <p:spPr>
          <a:xfrm>
            <a:off x="17909505" y="10612462"/>
            <a:ext cx="247374" cy="236851"/>
          </a:xfrm>
          <a:prstGeom prst="rect">
            <a:avLst/>
          </a:prstGeom>
          <a:blipFill>
            <a:blip r:embed="rId19" cstate="print"/>
            <a:stretch>
              <a:fillRect/>
            </a:stretch>
          </a:blipFill>
        </p:spPr>
        <p:txBody>
          <a:bodyPr wrap="square" lIns="0" tIns="0" rIns="0" bIns="0" rtlCol="0"/>
          <a:lstStyle/>
          <a:p>
            <a:endParaRPr dirty="0"/>
          </a:p>
        </p:txBody>
      </p:sp>
      <p:sp>
        <p:nvSpPr>
          <p:cNvPr id="28" name="object 8">
            <a:extLst>
              <a:ext uri="{FF2B5EF4-FFF2-40B4-BE49-F238E27FC236}">
                <a16:creationId xmlns:a16="http://schemas.microsoft.com/office/drawing/2014/main" id="{9C08F81D-AE6C-413C-AB34-810372B7F7C1}"/>
              </a:ext>
            </a:extLst>
          </p:cNvPr>
          <p:cNvSpPr/>
          <p:nvPr>
            <p:custDataLst>
              <p:tags r:id="rId9"/>
            </p:custDataLst>
          </p:nvPr>
        </p:nvSpPr>
        <p:spPr>
          <a:xfrm>
            <a:off x="18675139" y="10614915"/>
            <a:ext cx="204203" cy="231595"/>
          </a:xfrm>
          <a:prstGeom prst="rect">
            <a:avLst/>
          </a:prstGeom>
          <a:blipFill>
            <a:blip r:embed="rId20" cstate="print"/>
            <a:stretch>
              <a:fillRect/>
            </a:stretch>
          </a:blipFill>
        </p:spPr>
        <p:txBody>
          <a:bodyPr wrap="square" lIns="0" tIns="0" rIns="0" bIns="0" rtlCol="0"/>
          <a:lstStyle/>
          <a:p>
            <a:endParaRPr dirty="0"/>
          </a:p>
        </p:txBody>
      </p:sp>
      <p:sp>
        <p:nvSpPr>
          <p:cNvPr id="29" name="object 9">
            <a:extLst>
              <a:ext uri="{FF2B5EF4-FFF2-40B4-BE49-F238E27FC236}">
                <a16:creationId xmlns:a16="http://schemas.microsoft.com/office/drawing/2014/main" id="{F743D284-A9E1-45C1-8480-7D1A288724A5}"/>
              </a:ext>
            </a:extLst>
          </p:cNvPr>
          <p:cNvSpPr/>
          <p:nvPr>
            <p:custDataLst>
              <p:tags r:id="rId10"/>
            </p:custDataLst>
          </p:nvPr>
        </p:nvSpPr>
        <p:spPr>
          <a:xfrm>
            <a:off x="18317229" y="10609645"/>
            <a:ext cx="218255" cy="242128"/>
          </a:xfrm>
          <a:prstGeom prst="rect">
            <a:avLst/>
          </a:prstGeom>
          <a:blipFill>
            <a:blip r:embed="rId21" cstate="print"/>
            <a:stretch>
              <a:fillRect/>
            </a:stretch>
          </a:blipFill>
        </p:spPr>
        <p:txBody>
          <a:bodyPr wrap="square" lIns="0" tIns="0" rIns="0" bIns="0" rtlCol="0"/>
          <a:lstStyle/>
          <a:p>
            <a:endParaRPr dirty="0"/>
          </a:p>
        </p:txBody>
      </p:sp>
      <p:sp>
        <p:nvSpPr>
          <p:cNvPr id="30" name="object 10">
            <a:extLst>
              <a:ext uri="{FF2B5EF4-FFF2-40B4-BE49-F238E27FC236}">
                <a16:creationId xmlns:a16="http://schemas.microsoft.com/office/drawing/2014/main" id="{2F8BF005-325E-4F07-800F-64FCA9BD3178}"/>
              </a:ext>
            </a:extLst>
          </p:cNvPr>
          <p:cNvSpPr/>
          <p:nvPr>
            <p:custDataLst>
              <p:tags r:id="rId11"/>
            </p:custDataLst>
          </p:nvPr>
        </p:nvSpPr>
        <p:spPr>
          <a:xfrm>
            <a:off x="19023967" y="10609656"/>
            <a:ext cx="248798" cy="242128"/>
          </a:xfrm>
          <a:prstGeom prst="rect">
            <a:avLst/>
          </a:prstGeom>
          <a:blipFill>
            <a:blip r:embed="rId22" cstate="print"/>
            <a:stretch>
              <a:fillRect/>
            </a:stretch>
          </a:blipFill>
        </p:spPr>
        <p:txBody>
          <a:bodyPr wrap="square" lIns="0" tIns="0" rIns="0" bIns="0" rtlCol="0"/>
          <a:lstStyle/>
          <a:p>
            <a:endParaRPr dirty="0"/>
          </a:p>
        </p:txBody>
      </p:sp>
      <p:sp>
        <p:nvSpPr>
          <p:cNvPr id="31" name="object 11">
            <a:extLst>
              <a:ext uri="{FF2B5EF4-FFF2-40B4-BE49-F238E27FC236}">
                <a16:creationId xmlns:a16="http://schemas.microsoft.com/office/drawing/2014/main" id="{927741A2-B0B4-47FA-B250-86E51AA36EAD}"/>
              </a:ext>
            </a:extLst>
          </p:cNvPr>
          <p:cNvSpPr/>
          <p:nvPr>
            <p:custDataLst>
              <p:tags r:id="rId12"/>
            </p:custDataLst>
          </p:nvPr>
        </p:nvSpPr>
        <p:spPr>
          <a:xfrm>
            <a:off x="19438354" y="10612462"/>
            <a:ext cx="247395" cy="236851"/>
          </a:xfrm>
          <a:prstGeom prst="rect">
            <a:avLst/>
          </a:prstGeom>
          <a:blipFill>
            <a:blip r:embed="rId23" cstate="print"/>
            <a:stretch>
              <a:fillRect/>
            </a:stretch>
          </a:blipFill>
        </p:spPr>
        <p:txBody>
          <a:bodyPr wrap="square" lIns="0" tIns="0" rIns="0" bIns="0" rtlCol="0"/>
          <a:lstStyle/>
          <a:p>
            <a:endParaRPr dirty="0"/>
          </a:p>
        </p:txBody>
      </p:sp>
      <p:sp>
        <p:nvSpPr>
          <p:cNvPr id="32" name="object 13">
            <a:extLst>
              <a:ext uri="{FF2B5EF4-FFF2-40B4-BE49-F238E27FC236}">
                <a16:creationId xmlns:a16="http://schemas.microsoft.com/office/drawing/2014/main" id="{36F1B5BE-8278-407B-A21A-76191BC05A47}"/>
              </a:ext>
            </a:extLst>
          </p:cNvPr>
          <p:cNvSpPr/>
          <p:nvPr>
            <p:custDataLst>
              <p:tags r:id="rId13"/>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33" name="object 15">
            <a:extLst>
              <a:ext uri="{FF2B5EF4-FFF2-40B4-BE49-F238E27FC236}">
                <a16:creationId xmlns:a16="http://schemas.microsoft.com/office/drawing/2014/main" id="{976BC4C1-5418-4E1B-B22E-32368FA81FFB}"/>
              </a:ext>
            </a:extLst>
          </p:cNvPr>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34" name="object 17">
            <a:extLst>
              <a:ext uri="{FF2B5EF4-FFF2-40B4-BE49-F238E27FC236}">
                <a16:creationId xmlns:a16="http://schemas.microsoft.com/office/drawing/2014/main" id="{0AF526DC-511E-4E99-A874-F6754F050DB6}"/>
              </a:ext>
            </a:extLst>
          </p:cNvPr>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Tree>
    <p:extLst>
      <p:ext uri="{BB962C8B-B14F-4D97-AF65-F5344CB8AC3E}">
        <p14:creationId xmlns:p14="http://schemas.microsoft.com/office/powerpoint/2010/main" val="2359744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2"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3"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4"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5"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6"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27"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9" name="TextBox 18">
            <a:extLst>
              <a:ext uri="{FF2B5EF4-FFF2-40B4-BE49-F238E27FC236}">
                <a16:creationId xmlns:a16="http://schemas.microsoft.com/office/drawing/2014/main" id="{1E1FE2B4-B800-47B6-813E-3705875F8EC8}"/>
              </a:ext>
            </a:extLst>
          </p:cNvPr>
          <p:cNvSpPr txBox="1"/>
          <p:nvPr>
            <p:custDataLst>
              <p:tags r:id="rId17"/>
            </p:custDataLst>
          </p:nvPr>
        </p:nvSpPr>
        <p:spPr>
          <a:xfrm>
            <a:off x="1286439" y="0"/>
            <a:ext cx="16113778" cy="1661993"/>
          </a:xfrm>
          <a:prstGeom prst="rect">
            <a:avLst/>
          </a:prstGeom>
          <a:noFill/>
        </p:spPr>
        <p:txBody>
          <a:bodyPr wrap="square" lIns="91440" tIns="45720" rIns="91440" bIns="45720" rtlCol="0" anchor="t">
            <a:spAutoFit/>
          </a:bodyPr>
          <a:lstStyle/>
          <a:p>
            <a:pPr algn="ctr"/>
            <a:r>
              <a:rPr lang="en-US" sz="4800" b="1" kern="0" dirty="0"/>
              <a:t>Development Area – Marriott Drive</a:t>
            </a:r>
            <a:r>
              <a:rPr lang="en-US" sz="5400" b="1" kern="0" dirty="0"/>
              <a:t> </a:t>
            </a:r>
          </a:p>
          <a:p>
            <a:pPr algn="ctr"/>
            <a:r>
              <a:rPr lang="fr-CA" sz="4800" b="1" kern="0" dirty="0"/>
              <a:t>Zone d’aménagement – Promenade Marriott</a:t>
            </a:r>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8"/>
            </p:custDataLst>
          </p:nvPr>
        </p:nvSpPr>
        <p:spPr>
          <a:xfrm>
            <a:off x="147537" y="10402637"/>
            <a:ext cx="3090243" cy="565467"/>
          </a:xfrm>
        </p:spPr>
        <p:txBody>
          <a:bodyPr/>
          <a:lstStyle/>
          <a:p>
            <a:fld id="{B6F15528-21DE-4FAA-801E-634DDDAF4B2B}" type="slidenum">
              <a:rPr lang="en-US" smtClean="0"/>
              <a:t>21</a:t>
            </a:fld>
            <a:endParaRPr lang="en-US" dirty="0"/>
          </a:p>
        </p:txBody>
      </p:sp>
      <p:pic>
        <p:nvPicPr>
          <p:cNvPr id="18" name="Picture 17" descr="Map&#10;&#10;Description automatically generated">
            <a:extLst>
              <a:ext uri="{FF2B5EF4-FFF2-40B4-BE49-F238E27FC236}">
                <a16:creationId xmlns:a16="http://schemas.microsoft.com/office/drawing/2014/main" id="{AAC0FDF9-04C7-E11A-3E3F-1E82C4BF990D}"/>
              </a:ext>
            </a:extLst>
          </p:cNvPr>
          <p:cNvPicPr>
            <a:picLocks noChangeAspect="1"/>
          </p:cNvPicPr>
          <p:nvPr>
            <p:custDataLst>
              <p:tags r:id="rId19"/>
            </p:custDataLst>
          </p:nvPr>
        </p:nvPicPr>
        <p:blipFill>
          <a:blip r:embed="rId28">
            <a:extLst>
              <a:ext uri="{28A0092B-C50C-407E-A947-70E740481C1C}">
                <a14:useLocalDpi xmlns:a14="http://schemas.microsoft.com/office/drawing/2010/main" val="0"/>
              </a:ext>
            </a:extLst>
          </a:blip>
          <a:srcRect/>
          <a:stretch>
            <a:fillRect/>
          </a:stretch>
        </p:blipFill>
        <p:spPr bwMode="auto">
          <a:xfrm>
            <a:off x="3956051" y="1651471"/>
            <a:ext cx="10774555" cy="8298479"/>
          </a:xfrm>
          <a:prstGeom prst="rect">
            <a:avLst/>
          </a:prstGeom>
          <a:noFill/>
          <a:ln>
            <a:noFill/>
          </a:ln>
        </p:spPr>
      </p:pic>
    </p:spTree>
    <p:extLst>
      <p:ext uri="{BB962C8B-B14F-4D97-AF65-F5344CB8AC3E}">
        <p14:creationId xmlns:p14="http://schemas.microsoft.com/office/powerpoint/2010/main" val="1823952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2"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3"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4"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5"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6"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27"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9" name="TextBox 18">
            <a:extLst>
              <a:ext uri="{FF2B5EF4-FFF2-40B4-BE49-F238E27FC236}">
                <a16:creationId xmlns:a16="http://schemas.microsoft.com/office/drawing/2014/main" id="{1E1FE2B4-B800-47B6-813E-3705875F8EC8}"/>
              </a:ext>
            </a:extLst>
          </p:cNvPr>
          <p:cNvSpPr txBox="1"/>
          <p:nvPr>
            <p:custDataLst>
              <p:tags r:id="rId17"/>
            </p:custDataLst>
          </p:nvPr>
        </p:nvSpPr>
        <p:spPr>
          <a:xfrm>
            <a:off x="2490091" y="795898"/>
            <a:ext cx="14706600" cy="1661993"/>
          </a:xfrm>
          <a:prstGeom prst="rect">
            <a:avLst/>
          </a:prstGeom>
          <a:noFill/>
        </p:spPr>
        <p:txBody>
          <a:bodyPr wrap="square" lIns="91440" tIns="45720" rIns="91440" bIns="45720" rtlCol="0" anchor="t">
            <a:spAutoFit/>
          </a:bodyPr>
          <a:lstStyle/>
          <a:p>
            <a:pPr algn="ctr"/>
            <a:r>
              <a:rPr lang="en-US" sz="4800" b="1" kern="0" dirty="0"/>
              <a:t>Development Area – Marriott Drive</a:t>
            </a:r>
            <a:r>
              <a:rPr lang="en-US" sz="5400" b="1" kern="0" dirty="0"/>
              <a:t> </a:t>
            </a:r>
          </a:p>
          <a:p>
            <a:pPr algn="ctr"/>
            <a:r>
              <a:rPr lang="fr-CA" sz="4800" b="1" kern="0" dirty="0"/>
              <a:t>Zone d’aménagement – Promenade Marriott</a:t>
            </a:r>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8"/>
            </p:custDataLst>
          </p:nvPr>
        </p:nvSpPr>
        <p:spPr>
          <a:xfrm>
            <a:off x="147537" y="10402637"/>
            <a:ext cx="3090243" cy="565467"/>
          </a:xfrm>
        </p:spPr>
        <p:txBody>
          <a:bodyPr/>
          <a:lstStyle/>
          <a:p>
            <a:fld id="{B6F15528-21DE-4FAA-801E-634DDDAF4B2B}" type="slidenum">
              <a:rPr lang="en-US" smtClean="0"/>
              <a:t>22</a:t>
            </a:fld>
            <a:endParaRPr lang="en-US" dirty="0"/>
          </a:p>
        </p:txBody>
      </p:sp>
      <p:pic>
        <p:nvPicPr>
          <p:cNvPr id="18" name="Picture 17">
            <a:extLst>
              <a:ext uri="{FF2B5EF4-FFF2-40B4-BE49-F238E27FC236}">
                <a16:creationId xmlns:a16="http://schemas.microsoft.com/office/drawing/2014/main" id="{F796F63F-FA4F-FC6E-3AC6-C9B3195C29A7}"/>
              </a:ext>
            </a:extLst>
          </p:cNvPr>
          <p:cNvPicPr>
            <a:picLocks noChangeAspect="1"/>
          </p:cNvPicPr>
          <p:nvPr>
            <p:custDataLst>
              <p:tags r:id="rId19"/>
            </p:custDataLst>
          </p:nvPr>
        </p:nvPicPr>
        <p:blipFill>
          <a:blip r:embed="rId28">
            <a:extLst>
              <a:ext uri="{28A0092B-C50C-407E-A947-70E740481C1C}">
                <a14:useLocalDpi xmlns:a14="http://schemas.microsoft.com/office/drawing/2010/main" val="0"/>
              </a:ext>
            </a:extLst>
          </a:blip>
          <a:srcRect/>
          <a:stretch>
            <a:fillRect/>
          </a:stretch>
        </p:blipFill>
        <p:spPr bwMode="auto">
          <a:xfrm>
            <a:off x="1344322" y="2602049"/>
            <a:ext cx="9562783" cy="5563065"/>
          </a:xfrm>
          <a:prstGeom prst="rect">
            <a:avLst/>
          </a:prstGeom>
          <a:noFill/>
          <a:ln>
            <a:noFill/>
          </a:ln>
        </p:spPr>
      </p:pic>
      <p:pic>
        <p:nvPicPr>
          <p:cNvPr id="21" name="Picture 20">
            <a:extLst>
              <a:ext uri="{FF2B5EF4-FFF2-40B4-BE49-F238E27FC236}">
                <a16:creationId xmlns:a16="http://schemas.microsoft.com/office/drawing/2014/main" id="{05E96748-59C4-BEF3-6113-4F81136A968E}"/>
              </a:ext>
            </a:extLst>
          </p:cNvPr>
          <p:cNvPicPr>
            <a:picLocks noChangeAspect="1"/>
          </p:cNvPicPr>
          <p:nvPr/>
        </p:nvPicPr>
        <p:blipFill>
          <a:blip r:embed="rId29"/>
          <a:stretch>
            <a:fillRect/>
          </a:stretch>
        </p:blipFill>
        <p:spPr>
          <a:xfrm>
            <a:off x="11452510" y="2597067"/>
            <a:ext cx="7324730" cy="5551953"/>
          </a:xfrm>
          <a:prstGeom prst="rect">
            <a:avLst/>
          </a:prstGeom>
        </p:spPr>
      </p:pic>
    </p:spTree>
    <p:extLst>
      <p:ext uri="{BB962C8B-B14F-4D97-AF65-F5344CB8AC3E}">
        <p14:creationId xmlns:p14="http://schemas.microsoft.com/office/powerpoint/2010/main" val="4130837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5"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6"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7"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8"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9"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30"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9" name="TextBox 18">
            <a:extLst>
              <a:ext uri="{FF2B5EF4-FFF2-40B4-BE49-F238E27FC236}">
                <a16:creationId xmlns:a16="http://schemas.microsoft.com/office/drawing/2014/main" id="{1E1FE2B4-B800-47B6-813E-3705875F8EC8}"/>
              </a:ext>
            </a:extLst>
          </p:cNvPr>
          <p:cNvSpPr txBox="1"/>
          <p:nvPr>
            <p:custDataLst>
              <p:tags r:id="rId17"/>
            </p:custDataLst>
          </p:nvPr>
        </p:nvSpPr>
        <p:spPr>
          <a:xfrm>
            <a:off x="1247140" y="737623"/>
            <a:ext cx="8042910" cy="1754326"/>
          </a:xfrm>
          <a:prstGeom prst="rect">
            <a:avLst/>
          </a:prstGeom>
          <a:noFill/>
        </p:spPr>
        <p:txBody>
          <a:bodyPr wrap="square" rtlCol="0">
            <a:spAutoFit/>
          </a:bodyPr>
          <a:lstStyle/>
          <a:p>
            <a:r>
              <a:rPr lang="fr-CA" sz="5400" b="1" dirty="0"/>
              <a:t>Capital Costs – Marriott Drive</a:t>
            </a:r>
            <a:endParaRPr lang="en-US" sz="5400" b="1" dirty="0"/>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8"/>
            </p:custDataLst>
          </p:nvPr>
        </p:nvSpPr>
        <p:spPr>
          <a:xfrm>
            <a:off x="147537" y="10402637"/>
            <a:ext cx="3090243" cy="644146"/>
          </a:xfrm>
        </p:spPr>
        <p:txBody>
          <a:bodyPr/>
          <a:lstStyle/>
          <a:p>
            <a:fld id="{B6F15528-21DE-4FAA-801E-634DDDAF4B2B}" type="slidenum">
              <a:rPr lang="en-US" smtClean="0"/>
              <a:t>23</a:t>
            </a:fld>
            <a:endParaRPr lang="en-US" dirty="0"/>
          </a:p>
        </p:txBody>
      </p:sp>
      <p:sp>
        <p:nvSpPr>
          <p:cNvPr id="22" name="Content Placeholder 2">
            <a:extLst>
              <a:ext uri="{FF2B5EF4-FFF2-40B4-BE49-F238E27FC236}">
                <a16:creationId xmlns:a16="http://schemas.microsoft.com/office/drawing/2014/main" id="{5DDFA216-6C12-485F-A3EB-9391971B18D9}"/>
              </a:ext>
            </a:extLst>
          </p:cNvPr>
          <p:cNvSpPr txBox="1">
            <a:spLocks/>
          </p:cNvSpPr>
          <p:nvPr>
            <p:custDataLst>
              <p:tags r:id="rId19"/>
            </p:custDataLst>
          </p:nvPr>
        </p:nvSpPr>
        <p:spPr>
          <a:xfrm>
            <a:off x="727407" y="2749197"/>
            <a:ext cx="8532412" cy="773202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200"/>
              </a:spcAft>
              <a:buFont typeface="Arial" panose="020B0604020202020204" pitchFamily="34" charset="0"/>
              <a:buChar char="•"/>
            </a:pPr>
            <a:r>
              <a:rPr lang="en-US" sz="3200" kern="0" dirty="0">
                <a:solidFill>
                  <a:sysClr val="windowText" lastClr="000000"/>
                </a:solidFill>
              </a:rPr>
              <a:t>Required infrastructure:</a:t>
            </a:r>
          </a:p>
          <a:p>
            <a:pPr marL="1028700" lvl="1" indent="-571500">
              <a:spcAft>
                <a:spcPts val="1200"/>
              </a:spcAft>
              <a:buFont typeface="Arial" panose="020B0604020202020204" pitchFamily="34" charset="0"/>
              <a:buChar char="•"/>
            </a:pPr>
            <a:r>
              <a:rPr lang="en-US" sz="3200" kern="0" dirty="0">
                <a:solidFill>
                  <a:sysClr val="windowText" lastClr="000000"/>
                </a:solidFill>
              </a:rPr>
              <a:t>Roundabout at Warner Street and Marriott Drive</a:t>
            </a:r>
          </a:p>
          <a:p>
            <a:pPr marL="1028700" lvl="1" indent="-571500">
              <a:spcAft>
                <a:spcPts val="1200"/>
              </a:spcAft>
              <a:buFont typeface="Arial" panose="020B0604020202020204" pitchFamily="34" charset="0"/>
              <a:buChar char="•"/>
            </a:pPr>
            <a:r>
              <a:rPr lang="en-US" sz="3200" kern="0" dirty="0">
                <a:solidFill>
                  <a:sysClr val="windowText" lastClr="000000"/>
                </a:solidFill>
              </a:rPr>
              <a:t>Marriott Drive upgrade to 4 lanes at Harrisville Boulevard</a:t>
            </a:r>
          </a:p>
          <a:p>
            <a:pPr marL="1028700" lvl="1" indent="-571500">
              <a:spcAft>
                <a:spcPts val="1200"/>
              </a:spcAft>
              <a:buFont typeface="Arial" panose="020B0604020202020204" pitchFamily="34" charset="0"/>
              <a:buChar char="•"/>
            </a:pPr>
            <a:r>
              <a:rPr lang="en-US" sz="3200" kern="0" dirty="0">
                <a:solidFill>
                  <a:sysClr val="windowText" lastClr="000000"/>
                </a:solidFill>
              </a:rPr>
              <a:t>Transmission Line Trail – active transportation connection from Marriott Drive to Shediac Drive</a:t>
            </a:r>
          </a:p>
          <a:p>
            <a:pPr marL="571500" indent="-571500">
              <a:spcAft>
                <a:spcPts val="1200"/>
              </a:spcAft>
              <a:buFont typeface="Arial" panose="020B0604020202020204" pitchFamily="34" charset="0"/>
              <a:buChar char="•"/>
            </a:pPr>
            <a:r>
              <a:rPr lang="en-US" sz="3200" b="1" kern="0" dirty="0">
                <a:solidFill>
                  <a:sysClr val="windowText" lastClr="000000"/>
                </a:solidFill>
              </a:rPr>
              <a:t>Total capital cost: $2.35M </a:t>
            </a:r>
            <a:r>
              <a:rPr lang="en-US" sz="3200" kern="0" dirty="0">
                <a:solidFill>
                  <a:sysClr val="windowText" lastClr="000000"/>
                </a:solidFill>
              </a:rPr>
              <a:t>(to be recovered through ADC)</a:t>
            </a:r>
          </a:p>
          <a:p>
            <a:pPr marL="571500" indent="-571500">
              <a:spcAft>
                <a:spcPts val="1200"/>
              </a:spcAft>
              <a:buFont typeface="Arial" panose="020B0604020202020204" pitchFamily="34" charset="0"/>
              <a:buChar char="•"/>
            </a:pPr>
            <a:endParaRPr lang="en-US" sz="3200" kern="0" dirty="0">
              <a:solidFill>
                <a:sysClr val="windowText" lastClr="000000"/>
              </a:solidFill>
            </a:endParaRPr>
          </a:p>
          <a:p>
            <a:pPr marL="571500" indent="-571500">
              <a:spcAft>
                <a:spcPts val="1800"/>
              </a:spcAft>
              <a:buFont typeface="Arial" panose="020B0604020202020204" pitchFamily="34" charset="0"/>
              <a:buChar char="•"/>
            </a:pPr>
            <a:endParaRPr lang="en-US" sz="3500" kern="0" dirty="0">
              <a:solidFill>
                <a:sysClr val="windowText" lastClr="000000"/>
              </a:solidFill>
            </a:endParaRPr>
          </a:p>
          <a:p>
            <a:pPr>
              <a:spcAft>
                <a:spcPts val="1800"/>
              </a:spcAft>
            </a:pPr>
            <a:endParaRPr lang="en-US" sz="3500" kern="0" dirty="0">
              <a:solidFill>
                <a:sysClr val="windowText" lastClr="000000"/>
              </a:solidFill>
            </a:endParaRPr>
          </a:p>
          <a:p>
            <a:pPr marL="571500" indent="-571500">
              <a:spcAft>
                <a:spcPts val="1800"/>
              </a:spcAft>
              <a:buFont typeface="Arial" panose="020B0604020202020204" pitchFamily="34" charset="0"/>
              <a:buChar char="•"/>
            </a:pPr>
            <a:endParaRPr lang="en-US" sz="3800" kern="0" dirty="0">
              <a:solidFill>
                <a:sysClr val="windowText" lastClr="000000"/>
              </a:solidFill>
            </a:endParaRPr>
          </a:p>
          <a:p>
            <a:pPr marL="571500" indent="-571500">
              <a:spcAft>
                <a:spcPts val="1800"/>
              </a:spcAft>
              <a:buFont typeface="Arial" panose="020B0604020202020204" pitchFamily="34" charset="0"/>
              <a:buChar char="•"/>
            </a:pPr>
            <a:endParaRPr lang="en-US" sz="4200" kern="0" dirty="0">
              <a:solidFill>
                <a:sysClr val="windowText" lastClr="000000"/>
              </a:solidFill>
            </a:endParaRPr>
          </a:p>
        </p:txBody>
      </p:sp>
      <p:sp>
        <p:nvSpPr>
          <p:cNvPr id="24" name="Content Placeholder 2">
            <a:extLst>
              <a:ext uri="{FF2B5EF4-FFF2-40B4-BE49-F238E27FC236}">
                <a16:creationId xmlns:a16="http://schemas.microsoft.com/office/drawing/2014/main" id="{AA0039CB-C947-4278-BAE8-9DDAC919602F}"/>
              </a:ext>
            </a:extLst>
          </p:cNvPr>
          <p:cNvSpPr txBox="1">
            <a:spLocks/>
          </p:cNvSpPr>
          <p:nvPr>
            <p:custDataLst>
              <p:tags r:id="rId20"/>
            </p:custDataLst>
          </p:nvPr>
        </p:nvSpPr>
        <p:spPr>
          <a:xfrm>
            <a:off x="9623662" y="2814197"/>
            <a:ext cx="10469538" cy="677857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800"/>
              </a:spcAft>
              <a:buFont typeface="Arial" panose="020B0604020202020204" pitchFamily="34" charset="0"/>
              <a:buChar char="•"/>
            </a:pPr>
            <a:endParaRPr lang="fr-CA" sz="3200" kern="0" dirty="0"/>
          </a:p>
        </p:txBody>
      </p:sp>
      <p:sp>
        <p:nvSpPr>
          <p:cNvPr id="23" name="Content Placeholder 2">
            <a:extLst>
              <a:ext uri="{FF2B5EF4-FFF2-40B4-BE49-F238E27FC236}">
                <a16:creationId xmlns:a16="http://schemas.microsoft.com/office/drawing/2014/main" id="{03584C76-27E2-46B1-8420-AAD174FD56B1}"/>
              </a:ext>
            </a:extLst>
          </p:cNvPr>
          <p:cNvSpPr txBox="1">
            <a:spLocks/>
          </p:cNvSpPr>
          <p:nvPr>
            <p:custDataLst>
              <p:tags r:id="rId21"/>
            </p:custDataLst>
          </p:nvPr>
        </p:nvSpPr>
        <p:spPr>
          <a:xfrm>
            <a:off x="9100298" y="2752535"/>
            <a:ext cx="10971312" cy="773202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200"/>
              </a:spcAft>
              <a:buFont typeface="Arial" panose="020B0604020202020204" pitchFamily="34" charset="0"/>
              <a:buChar char="•"/>
            </a:pPr>
            <a:r>
              <a:rPr lang="fr-CA" sz="3200" kern="0" dirty="0"/>
              <a:t>Infrastructures nécessaires :</a:t>
            </a:r>
          </a:p>
          <a:p>
            <a:pPr marL="1028700" lvl="1" indent="-571500">
              <a:spcAft>
                <a:spcPts val="1200"/>
              </a:spcAft>
              <a:buFont typeface="Arial" panose="020B0604020202020204" pitchFamily="34" charset="0"/>
              <a:buChar char="•"/>
            </a:pPr>
            <a:r>
              <a:rPr lang="fr-CA" sz="3200" kern="0" dirty="0"/>
              <a:t>Carrefour giratoire à l’angle de la rue Warner et de la promenade Marriott</a:t>
            </a:r>
          </a:p>
          <a:p>
            <a:pPr marL="1028700" lvl="1" indent="-571500">
              <a:spcAft>
                <a:spcPts val="1200"/>
              </a:spcAft>
              <a:buFont typeface="Arial" panose="020B0604020202020204" pitchFamily="34" charset="0"/>
              <a:buChar char="•"/>
            </a:pPr>
            <a:r>
              <a:rPr lang="fr-CA" sz="3200" kern="0" dirty="0"/>
              <a:t>Réfection de la promenade Marriott pour aménager quatre voies à la hauteur du boulevard Harrisville </a:t>
            </a:r>
          </a:p>
          <a:p>
            <a:pPr marL="1028700" lvl="1" indent="-571500">
              <a:spcAft>
                <a:spcPts val="1200"/>
              </a:spcAft>
              <a:buFont typeface="Arial" panose="020B0604020202020204" pitchFamily="34" charset="0"/>
              <a:buChar char="•"/>
            </a:pPr>
            <a:r>
              <a:rPr lang="fr-CA" sz="3200" kern="0" dirty="0"/>
              <a:t>Sentier sous la ligne de transport de l’électricité – Liaison du transport actif entre la promenade Marriott et le chemin Shediac</a:t>
            </a:r>
          </a:p>
          <a:p>
            <a:pPr marL="571500" indent="-571500">
              <a:spcAft>
                <a:spcPts val="1200"/>
              </a:spcAft>
              <a:buFont typeface="Arial" panose="020B0604020202020204" pitchFamily="34" charset="0"/>
              <a:buChar char="•"/>
            </a:pPr>
            <a:r>
              <a:rPr lang="fr-CA" sz="3200" b="1" kern="0" dirty="0"/>
              <a:t>Total des dépenses en immobilisations : 2,35 M$ </a:t>
            </a:r>
            <a:r>
              <a:rPr lang="fr-CA" sz="3200" kern="0" dirty="0"/>
              <a:t>(à récupérer grâce aux RAS)</a:t>
            </a:r>
          </a:p>
          <a:p>
            <a:pPr marL="571500" indent="-571500">
              <a:spcAft>
                <a:spcPts val="1200"/>
              </a:spcAft>
              <a:buFont typeface="Arial" panose="020B0604020202020204" pitchFamily="34" charset="0"/>
              <a:buChar char="•"/>
            </a:pPr>
            <a:endParaRPr lang="fr-CA" sz="3200" kern="0" dirty="0"/>
          </a:p>
          <a:p>
            <a:pPr marL="571500" indent="-571500">
              <a:spcAft>
                <a:spcPts val="1800"/>
              </a:spcAft>
              <a:buFont typeface="Arial" panose="020B0604020202020204" pitchFamily="34" charset="0"/>
              <a:buChar char="•"/>
            </a:pPr>
            <a:endParaRPr lang="fr-CA" sz="3500" kern="0" dirty="0"/>
          </a:p>
          <a:p>
            <a:pPr>
              <a:spcAft>
                <a:spcPts val="1800"/>
              </a:spcAft>
            </a:pPr>
            <a:endParaRPr lang="fr-CA" sz="3500" kern="0" dirty="0"/>
          </a:p>
          <a:p>
            <a:pPr marL="571500" indent="-571500">
              <a:spcAft>
                <a:spcPts val="1800"/>
              </a:spcAft>
              <a:buFont typeface="Arial" panose="020B0604020202020204" pitchFamily="34" charset="0"/>
              <a:buChar char="•"/>
            </a:pPr>
            <a:endParaRPr lang="fr-CA" sz="3800" kern="0" dirty="0"/>
          </a:p>
          <a:p>
            <a:pPr marL="571500" indent="-571500">
              <a:spcAft>
                <a:spcPts val="1800"/>
              </a:spcAft>
              <a:buFont typeface="Arial" panose="020B0604020202020204" pitchFamily="34" charset="0"/>
              <a:buChar char="•"/>
            </a:pPr>
            <a:endParaRPr lang="fr-CA" sz="4200" kern="0" dirty="0"/>
          </a:p>
        </p:txBody>
      </p:sp>
      <p:sp>
        <p:nvSpPr>
          <p:cNvPr id="25" name="TextBox 24">
            <a:extLst>
              <a:ext uri="{FF2B5EF4-FFF2-40B4-BE49-F238E27FC236}">
                <a16:creationId xmlns:a16="http://schemas.microsoft.com/office/drawing/2014/main" id="{AAD0AD63-8B95-449C-9EC4-980226DC79CF}"/>
              </a:ext>
            </a:extLst>
          </p:cNvPr>
          <p:cNvSpPr txBox="1"/>
          <p:nvPr>
            <p:custDataLst>
              <p:tags r:id="rId22"/>
            </p:custDataLst>
          </p:nvPr>
        </p:nvSpPr>
        <p:spPr>
          <a:xfrm>
            <a:off x="9540586" y="786840"/>
            <a:ext cx="9607780" cy="1754326"/>
          </a:xfrm>
          <a:prstGeom prst="rect">
            <a:avLst/>
          </a:prstGeom>
          <a:noFill/>
        </p:spPr>
        <p:txBody>
          <a:bodyPr wrap="square" rtlCol="0">
            <a:spAutoFit/>
          </a:bodyPr>
          <a:lstStyle/>
          <a:p>
            <a:r>
              <a:rPr lang="fr-CA" sz="5400" b="1" dirty="0"/>
              <a:t>Dépenses en immobilisations – Promenade Marriott</a:t>
            </a:r>
          </a:p>
        </p:txBody>
      </p:sp>
    </p:spTree>
    <p:extLst>
      <p:ext uri="{BB962C8B-B14F-4D97-AF65-F5344CB8AC3E}">
        <p14:creationId xmlns:p14="http://schemas.microsoft.com/office/powerpoint/2010/main" val="1320796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5"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6"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7"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8"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9"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30"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9" name="TextBox 18">
            <a:extLst>
              <a:ext uri="{FF2B5EF4-FFF2-40B4-BE49-F238E27FC236}">
                <a16:creationId xmlns:a16="http://schemas.microsoft.com/office/drawing/2014/main" id="{1E1FE2B4-B800-47B6-813E-3705875F8EC8}"/>
              </a:ext>
            </a:extLst>
          </p:cNvPr>
          <p:cNvSpPr txBox="1"/>
          <p:nvPr>
            <p:custDataLst>
              <p:tags r:id="rId17"/>
            </p:custDataLst>
          </p:nvPr>
        </p:nvSpPr>
        <p:spPr>
          <a:xfrm>
            <a:off x="2492683" y="737623"/>
            <a:ext cx="14579002" cy="830997"/>
          </a:xfrm>
          <a:prstGeom prst="rect">
            <a:avLst/>
          </a:prstGeom>
          <a:noFill/>
        </p:spPr>
        <p:txBody>
          <a:bodyPr wrap="square" rtlCol="0">
            <a:spAutoFit/>
          </a:bodyPr>
          <a:lstStyle/>
          <a:p>
            <a:r>
              <a:rPr lang="en-US" sz="4800" b="1" dirty="0"/>
              <a:t>Development Charge Summary Table – Marriott Drive</a:t>
            </a:r>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8"/>
            </p:custDataLst>
          </p:nvPr>
        </p:nvSpPr>
        <p:spPr>
          <a:xfrm>
            <a:off x="147537" y="10402637"/>
            <a:ext cx="3090243" cy="644146"/>
          </a:xfrm>
        </p:spPr>
        <p:txBody>
          <a:bodyPr/>
          <a:lstStyle/>
          <a:p>
            <a:fld id="{B6F15528-21DE-4FAA-801E-634DDDAF4B2B}" type="slidenum">
              <a:rPr lang="en-US" smtClean="0"/>
              <a:t>24</a:t>
            </a:fld>
            <a:endParaRPr lang="en-US" dirty="0"/>
          </a:p>
        </p:txBody>
      </p:sp>
      <p:sp>
        <p:nvSpPr>
          <p:cNvPr id="22" name="Content Placeholder 2">
            <a:extLst>
              <a:ext uri="{FF2B5EF4-FFF2-40B4-BE49-F238E27FC236}">
                <a16:creationId xmlns:a16="http://schemas.microsoft.com/office/drawing/2014/main" id="{5DDFA216-6C12-485F-A3EB-9391971B18D9}"/>
              </a:ext>
            </a:extLst>
          </p:cNvPr>
          <p:cNvSpPr txBox="1">
            <a:spLocks/>
          </p:cNvSpPr>
          <p:nvPr>
            <p:custDataLst>
              <p:tags r:id="rId19"/>
            </p:custDataLst>
          </p:nvPr>
        </p:nvSpPr>
        <p:spPr>
          <a:xfrm>
            <a:off x="727407" y="2749197"/>
            <a:ext cx="8532412" cy="773202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200"/>
              </a:spcAft>
              <a:buFont typeface="Arial" panose="020B0604020202020204" pitchFamily="34" charset="0"/>
              <a:buChar char="•"/>
            </a:pPr>
            <a:endParaRPr lang="en-US" sz="3200" kern="0" dirty="0">
              <a:solidFill>
                <a:sysClr val="windowText" lastClr="000000"/>
              </a:solidFill>
            </a:endParaRPr>
          </a:p>
          <a:p>
            <a:pPr marL="571500" indent="-571500">
              <a:spcAft>
                <a:spcPts val="1800"/>
              </a:spcAft>
              <a:buFont typeface="Arial" panose="020B0604020202020204" pitchFamily="34" charset="0"/>
              <a:buChar char="•"/>
            </a:pPr>
            <a:endParaRPr lang="en-US" sz="3500" kern="0" dirty="0">
              <a:solidFill>
                <a:sysClr val="windowText" lastClr="000000"/>
              </a:solidFill>
            </a:endParaRPr>
          </a:p>
          <a:p>
            <a:pPr>
              <a:spcAft>
                <a:spcPts val="1800"/>
              </a:spcAft>
            </a:pPr>
            <a:endParaRPr lang="en-US" sz="3500" kern="0" dirty="0">
              <a:solidFill>
                <a:sysClr val="windowText" lastClr="000000"/>
              </a:solidFill>
            </a:endParaRPr>
          </a:p>
          <a:p>
            <a:pPr marL="571500" indent="-571500">
              <a:spcAft>
                <a:spcPts val="1800"/>
              </a:spcAft>
              <a:buFont typeface="Arial" panose="020B0604020202020204" pitchFamily="34" charset="0"/>
              <a:buChar char="•"/>
            </a:pPr>
            <a:endParaRPr lang="en-US" sz="3800" kern="0" dirty="0">
              <a:solidFill>
                <a:sysClr val="windowText" lastClr="000000"/>
              </a:solidFill>
            </a:endParaRPr>
          </a:p>
          <a:p>
            <a:pPr marL="571500" indent="-571500">
              <a:spcAft>
                <a:spcPts val="1800"/>
              </a:spcAft>
              <a:buFont typeface="Arial" panose="020B0604020202020204" pitchFamily="34" charset="0"/>
              <a:buChar char="•"/>
            </a:pPr>
            <a:endParaRPr lang="en-US" sz="4200" kern="0" dirty="0">
              <a:solidFill>
                <a:sysClr val="windowText" lastClr="000000"/>
              </a:solidFill>
            </a:endParaRPr>
          </a:p>
        </p:txBody>
      </p:sp>
      <p:sp>
        <p:nvSpPr>
          <p:cNvPr id="24" name="Content Placeholder 2">
            <a:extLst>
              <a:ext uri="{FF2B5EF4-FFF2-40B4-BE49-F238E27FC236}">
                <a16:creationId xmlns:a16="http://schemas.microsoft.com/office/drawing/2014/main" id="{AA0039CB-C947-4278-BAE8-9DDAC919602F}"/>
              </a:ext>
            </a:extLst>
          </p:cNvPr>
          <p:cNvSpPr txBox="1">
            <a:spLocks/>
          </p:cNvSpPr>
          <p:nvPr>
            <p:custDataLst>
              <p:tags r:id="rId20"/>
            </p:custDataLst>
          </p:nvPr>
        </p:nvSpPr>
        <p:spPr>
          <a:xfrm>
            <a:off x="9623662" y="2814197"/>
            <a:ext cx="10469538" cy="677857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800"/>
              </a:spcAft>
              <a:buFont typeface="Arial" panose="020B0604020202020204" pitchFamily="34" charset="0"/>
              <a:buChar char="•"/>
            </a:pPr>
            <a:endParaRPr lang="fr-CA" sz="3200" kern="0" dirty="0"/>
          </a:p>
        </p:txBody>
      </p:sp>
      <p:pic>
        <p:nvPicPr>
          <p:cNvPr id="23" name="Picture 22">
            <a:extLst>
              <a:ext uri="{FF2B5EF4-FFF2-40B4-BE49-F238E27FC236}">
                <a16:creationId xmlns:a16="http://schemas.microsoft.com/office/drawing/2014/main" id="{E2E4E69D-B967-1436-A766-DC593925EBD7}"/>
              </a:ext>
            </a:extLst>
          </p:cNvPr>
          <p:cNvPicPr>
            <a:picLocks noChangeAspect="1"/>
          </p:cNvPicPr>
          <p:nvPr>
            <p:custDataLst>
              <p:tags r:id="rId21"/>
            </p:custDataLst>
          </p:nvPr>
        </p:nvPicPr>
        <p:blipFill>
          <a:blip r:embed="rId31"/>
          <a:stretch>
            <a:fillRect/>
          </a:stretch>
        </p:blipFill>
        <p:spPr>
          <a:xfrm>
            <a:off x="3693159" y="3231776"/>
            <a:ext cx="12717781" cy="5017900"/>
          </a:xfrm>
          <a:prstGeom prst="rect">
            <a:avLst/>
          </a:prstGeom>
        </p:spPr>
      </p:pic>
      <p:sp>
        <p:nvSpPr>
          <p:cNvPr id="25" name="TextBox 24">
            <a:extLst>
              <a:ext uri="{FF2B5EF4-FFF2-40B4-BE49-F238E27FC236}">
                <a16:creationId xmlns:a16="http://schemas.microsoft.com/office/drawing/2014/main" id="{51791965-3E23-4B3F-ADB7-1B010D4FF098}"/>
              </a:ext>
            </a:extLst>
          </p:cNvPr>
          <p:cNvSpPr txBox="1"/>
          <p:nvPr>
            <p:custDataLst>
              <p:tags r:id="rId22"/>
            </p:custDataLst>
          </p:nvPr>
        </p:nvSpPr>
        <p:spPr>
          <a:xfrm>
            <a:off x="147537" y="1725091"/>
            <a:ext cx="19538212" cy="830997"/>
          </a:xfrm>
          <a:prstGeom prst="rect">
            <a:avLst/>
          </a:prstGeom>
          <a:noFill/>
        </p:spPr>
        <p:txBody>
          <a:bodyPr wrap="square" rtlCol="0">
            <a:spAutoFit/>
          </a:bodyPr>
          <a:lstStyle/>
          <a:p>
            <a:r>
              <a:rPr lang="fr-CA" sz="4800" b="1" dirty="0"/>
              <a:t>Tableau sommaire des redevances d’aménagement – Promenade Marriott</a:t>
            </a:r>
            <a:endParaRPr lang="en-US" sz="4800" b="1" dirty="0"/>
          </a:p>
        </p:txBody>
      </p:sp>
    </p:spTree>
    <p:extLst>
      <p:ext uri="{BB962C8B-B14F-4D97-AF65-F5344CB8AC3E}">
        <p14:creationId xmlns:p14="http://schemas.microsoft.com/office/powerpoint/2010/main" val="4106538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4"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5"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6"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7"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8"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29"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9" name="TextBox 18">
            <a:extLst>
              <a:ext uri="{FF2B5EF4-FFF2-40B4-BE49-F238E27FC236}">
                <a16:creationId xmlns:a16="http://schemas.microsoft.com/office/drawing/2014/main" id="{1E1FE2B4-B800-47B6-813E-3705875F8EC8}"/>
              </a:ext>
            </a:extLst>
          </p:cNvPr>
          <p:cNvSpPr txBox="1"/>
          <p:nvPr>
            <p:custDataLst>
              <p:tags r:id="rId17"/>
            </p:custDataLst>
          </p:nvPr>
        </p:nvSpPr>
        <p:spPr>
          <a:xfrm>
            <a:off x="2492683" y="737623"/>
            <a:ext cx="14579002" cy="830997"/>
          </a:xfrm>
          <a:prstGeom prst="rect">
            <a:avLst/>
          </a:prstGeom>
          <a:noFill/>
        </p:spPr>
        <p:txBody>
          <a:bodyPr wrap="square" rtlCol="0">
            <a:spAutoFit/>
          </a:bodyPr>
          <a:lstStyle/>
          <a:p>
            <a:r>
              <a:rPr lang="en-US" sz="4800" b="1" dirty="0"/>
              <a:t>Development Charge Summary Table – Marriott Drive</a:t>
            </a:r>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8"/>
            </p:custDataLst>
          </p:nvPr>
        </p:nvSpPr>
        <p:spPr>
          <a:xfrm>
            <a:off x="147537" y="10402637"/>
            <a:ext cx="3090243" cy="644146"/>
          </a:xfrm>
        </p:spPr>
        <p:txBody>
          <a:bodyPr/>
          <a:lstStyle/>
          <a:p>
            <a:fld id="{B6F15528-21DE-4FAA-801E-634DDDAF4B2B}" type="slidenum">
              <a:rPr lang="en-US" smtClean="0"/>
              <a:t>25</a:t>
            </a:fld>
            <a:endParaRPr lang="en-US" dirty="0"/>
          </a:p>
        </p:txBody>
      </p:sp>
      <p:sp>
        <p:nvSpPr>
          <p:cNvPr id="22" name="Content Placeholder 2">
            <a:extLst>
              <a:ext uri="{FF2B5EF4-FFF2-40B4-BE49-F238E27FC236}">
                <a16:creationId xmlns:a16="http://schemas.microsoft.com/office/drawing/2014/main" id="{5DDFA216-6C12-485F-A3EB-9391971B18D9}"/>
              </a:ext>
            </a:extLst>
          </p:cNvPr>
          <p:cNvSpPr txBox="1">
            <a:spLocks/>
          </p:cNvSpPr>
          <p:nvPr>
            <p:custDataLst>
              <p:tags r:id="rId19"/>
            </p:custDataLst>
          </p:nvPr>
        </p:nvSpPr>
        <p:spPr>
          <a:xfrm>
            <a:off x="727407" y="2749197"/>
            <a:ext cx="8532412" cy="773202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200"/>
              </a:spcAft>
              <a:buFont typeface="Arial" panose="020B0604020202020204" pitchFamily="34" charset="0"/>
              <a:buChar char="•"/>
            </a:pPr>
            <a:endParaRPr lang="en-US" sz="3200" kern="0" dirty="0">
              <a:solidFill>
                <a:sysClr val="windowText" lastClr="000000"/>
              </a:solidFill>
            </a:endParaRPr>
          </a:p>
          <a:p>
            <a:pPr marL="571500" indent="-571500">
              <a:spcAft>
                <a:spcPts val="1800"/>
              </a:spcAft>
              <a:buFont typeface="Arial" panose="020B0604020202020204" pitchFamily="34" charset="0"/>
              <a:buChar char="•"/>
            </a:pPr>
            <a:endParaRPr lang="en-US" sz="3500" kern="0" dirty="0">
              <a:solidFill>
                <a:sysClr val="windowText" lastClr="000000"/>
              </a:solidFill>
            </a:endParaRPr>
          </a:p>
          <a:p>
            <a:pPr>
              <a:spcAft>
                <a:spcPts val="1800"/>
              </a:spcAft>
            </a:pPr>
            <a:endParaRPr lang="en-US" sz="3500" kern="0" dirty="0">
              <a:solidFill>
                <a:sysClr val="windowText" lastClr="000000"/>
              </a:solidFill>
            </a:endParaRPr>
          </a:p>
          <a:p>
            <a:pPr marL="571500" indent="-571500">
              <a:spcAft>
                <a:spcPts val="1800"/>
              </a:spcAft>
              <a:buFont typeface="Arial" panose="020B0604020202020204" pitchFamily="34" charset="0"/>
              <a:buChar char="•"/>
            </a:pPr>
            <a:endParaRPr lang="en-US" sz="3800" kern="0" dirty="0">
              <a:solidFill>
                <a:sysClr val="windowText" lastClr="000000"/>
              </a:solidFill>
            </a:endParaRPr>
          </a:p>
          <a:p>
            <a:pPr marL="571500" indent="-571500">
              <a:spcAft>
                <a:spcPts val="1800"/>
              </a:spcAft>
              <a:buFont typeface="Arial" panose="020B0604020202020204" pitchFamily="34" charset="0"/>
              <a:buChar char="•"/>
            </a:pPr>
            <a:endParaRPr lang="en-US" sz="4200" kern="0" dirty="0">
              <a:solidFill>
                <a:sysClr val="windowText" lastClr="000000"/>
              </a:solidFill>
            </a:endParaRPr>
          </a:p>
        </p:txBody>
      </p:sp>
      <p:sp>
        <p:nvSpPr>
          <p:cNvPr id="24" name="Content Placeholder 2">
            <a:extLst>
              <a:ext uri="{FF2B5EF4-FFF2-40B4-BE49-F238E27FC236}">
                <a16:creationId xmlns:a16="http://schemas.microsoft.com/office/drawing/2014/main" id="{AA0039CB-C947-4278-BAE8-9DDAC919602F}"/>
              </a:ext>
            </a:extLst>
          </p:cNvPr>
          <p:cNvSpPr txBox="1">
            <a:spLocks/>
          </p:cNvSpPr>
          <p:nvPr>
            <p:custDataLst>
              <p:tags r:id="rId20"/>
            </p:custDataLst>
          </p:nvPr>
        </p:nvSpPr>
        <p:spPr>
          <a:xfrm>
            <a:off x="9623662" y="2814197"/>
            <a:ext cx="10469538" cy="677857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800"/>
              </a:spcAft>
              <a:buFont typeface="Arial" panose="020B0604020202020204" pitchFamily="34" charset="0"/>
              <a:buChar char="•"/>
            </a:pPr>
            <a:endParaRPr lang="fr-CA" sz="3200" kern="0" dirty="0"/>
          </a:p>
        </p:txBody>
      </p:sp>
      <p:sp>
        <p:nvSpPr>
          <p:cNvPr id="25" name="TextBox 24">
            <a:extLst>
              <a:ext uri="{FF2B5EF4-FFF2-40B4-BE49-F238E27FC236}">
                <a16:creationId xmlns:a16="http://schemas.microsoft.com/office/drawing/2014/main" id="{51791965-3E23-4B3F-ADB7-1B010D4FF098}"/>
              </a:ext>
            </a:extLst>
          </p:cNvPr>
          <p:cNvSpPr txBox="1"/>
          <p:nvPr>
            <p:custDataLst>
              <p:tags r:id="rId21"/>
            </p:custDataLst>
          </p:nvPr>
        </p:nvSpPr>
        <p:spPr>
          <a:xfrm>
            <a:off x="147537" y="1725091"/>
            <a:ext cx="19538212" cy="830997"/>
          </a:xfrm>
          <a:prstGeom prst="rect">
            <a:avLst/>
          </a:prstGeom>
          <a:noFill/>
        </p:spPr>
        <p:txBody>
          <a:bodyPr wrap="square" rtlCol="0">
            <a:spAutoFit/>
          </a:bodyPr>
          <a:lstStyle/>
          <a:p>
            <a:r>
              <a:rPr lang="fr-CA" sz="4800" b="1" dirty="0"/>
              <a:t>Tableau sommaire des redevances d’aménagement – Promenade Marriott</a:t>
            </a:r>
            <a:endParaRPr lang="en-US" sz="4800" b="1" dirty="0"/>
          </a:p>
        </p:txBody>
      </p:sp>
      <p:pic>
        <p:nvPicPr>
          <p:cNvPr id="18" name="Picture 17">
            <a:extLst>
              <a:ext uri="{FF2B5EF4-FFF2-40B4-BE49-F238E27FC236}">
                <a16:creationId xmlns:a16="http://schemas.microsoft.com/office/drawing/2014/main" id="{324CC8D6-69B5-DC08-2C98-B5150945F2C3}"/>
              </a:ext>
            </a:extLst>
          </p:cNvPr>
          <p:cNvPicPr>
            <a:picLocks noChangeAspect="1"/>
          </p:cNvPicPr>
          <p:nvPr/>
        </p:nvPicPr>
        <p:blipFill>
          <a:blip r:embed="rId30"/>
          <a:stretch>
            <a:fillRect/>
          </a:stretch>
        </p:blipFill>
        <p:spPr>
          <a:xfrm>
            <a:off x="757317" y="3326440"/>
            <a:ext cx="18660399" cy="4539769"/>
          </a:xfrm>
          <a:prstGeom prst="rect">
            <a:avLst/>
          </a:prstGeom>
        </p:spPr>
      </p:pic>
    </p:spTree>
    <p:extLst>
      <p:ext uri="{BB962C8B-B14F-4D97-AF65-F5344CB8AC3E}">
        <p14:creationId xmlns:p14="http://schemas.microsoft.com/office/powerpoint/2010/main" val="595733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4201" y="4157653"/>
            <a:ext cx="20104100" cy="5084804"/>
          </a:xfrm>
          <a:custGeom>
            <a:avLst/>
            <a:gdLst/>
            <a:ahLst/>
            <a:cxnLst/>
            <a:rect l="l" t="t" r="r" b="b"/>
            <a:pathLst>
              <a:path w="20104100" h="8513445">
                <a:moveTo>
                  <a:pt x="0" y="8512829"/>
                </a:moveTo>
                <a:lnTo>
                  <a:pt x="20104099" y="8512829"/>
                </a:lnTo>
                <a:lnTo>
                  <a:pt x="20104099" y="0"/>
                </a:lnTo>
                <a:lnTo>
                  <a:pt x="0" y="0"/>
                </a:lnTo>
                <a:lnTo>
                  <a:pt x="0" y="8512829"/>
                </a:lnTo>
                <a:close/>
              </a:path>
            </a:pathLst>
          </a:custGeom>
          <a:solidFill>
            <a:srgbClr val="00A5DA"/>
          </a:solidFill>
        </p:spPr>
        <p:txBody>
          <a:bodyPr wrap="square" lIns="0" tIns="0" rIns="0" bIns="0" rtlCol="0"/>
          <a:lstStyle/>
          <a:p>
            <a:endParaRPr dirty="0"/>
          </a:p>
        </p:txBody>
      </p:sp>
      <p:sp>
        <p:nvSpPr>
          <p:cNvPr id="20" name="object 5">
            <a:extLst>
              <a:ext uri="{FF2B5EF4-FFF2-40B4-BE49-F238E27FC236}">
                <a16:creationId xmlns:a16="http://schemas.microsoft.com/office/drawing/2014/main" id="{CEA9ECAA-22FC-4C66-9C28-17018E74DA62}"/>
              </a:ext>
            </a:extLst>
          </p:cNvPr>
          <p:cNvSpPr txBox="1"/>
          <p:nvPr>
            <p:custDataLst>
              <p:tags r:id="rId2"/>
            </p:custDataLst>
          </p:nvPr>
        </p:nvSpPr>
        <p:spPr>
          <a:xfrm>
            <a:off x="1" y="3895882"/>
            <a:ext cx="19958049" cy="3644780"/>
          </a:xfrm>
          <a:prstGeom prst="rect">
            <a:avLst/>
          </a:prstGeom>
        </p:spPr>
        <p:txBody>
          <a:bodyPr vert="horz" wrap="square" lIns="0" tIns="12065" rIns="0" bIns="0" rtlCol="0">
            <a:spAutoFit/>
          </a:bodyPr>
          <a:lstStyle/>
          <a:p>
            <a:pPr marL="12700" algn="r">
              <a:lnSpc>
                <a:spcPts val="9895"/>
              </a:lnSpc>
              <a:spcBef>
                <a:spcPts val="95"/>
              </a:spcBef>
            </a:pPr>
            <a:r>
              <a:rPr lang="fr-CA" sz="4400" b="1" spc="-5" dirty="0">
                <a:solidFill>
                  <a:schemeClr val="bg1"/>
                </a:solidFill>
                <a:latin typeface="Arial"/>
                <a:cs typeface="Arial"/>
              </a:rPr>
              <a:t>2c. DC Areas and DC Calculations – MID Trunk Sewer Upgrade Area /</a:t>
            </a:r>
          </a:p>
          <a:p>
            <a:pPr marL="12700" algn="r">
              <a:lnSpc>
                <a:spcPts val="9895"/>
              </a:lnSpc>
              <a:spcBef>
                <a:spcPts val="95"/>
              </a:spcBef>
            </a:pPr>
            <a:r>
              <a:rPr lang="fr-CA" sz="4400" b="1" spc="-5" dirty="0">
                <a:solidFill>
                  <a:schemeClr val="bg1"/>
                </a:solidFill>
                <a:latin typeface="Arial"/>
                <a:cs typeface="Arial"/>
              </a:rPr>
              <a:t>Zones de RA et calcul des RA – Zone de modernisation de l’égout collecteur de DIM</a:t>
            </a:r>
          </a:p>
        </p:txBody>
      </p:sp>
      <p:sp>
        <p:nvSpPr>
          <p:cNvPr id="22" name="object 2">
            <a:extLst>
              <a:ext uri="{FF2B5EF4-FFF2-40B4-BE49-F238E27FC236}">
                <a16:creationId xmlns:a16="http://schemas.microsoft.com/office/drawing/2014/main" id="{E5B62EF7-EA8C-45A6-AA3B-D8C4F605FBD0}"/>
              </a:ext>
            </a:extLst>
          </p:cNvPr>
          <p:cNvSpPr/>
          <p:nvPr>
            <p:custDataLst>
              <p:tags r:id="rId3"/>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23" name="object 3">
            <a:extLst>
              <a:ext uri="{FF2B5EF4-FFF2-40B4-BE49-F238E27FC236}">
                <a16:creationId xmlns:a16="http://schemas.microsoft.com/office/drawing/2014/main" id="{94A0B682-463E-4329-963C-ED4E97C88478}"/>
              </a:ext>
            </a:extLst>
          </p:cNvPr>
          <p:cNvSpPr/>
          <p:nvPr>
            <p:custDataLst>
              <p:tags r:id="rId4"/>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24" name="object 4">
            <a:extLst>
              <a:ext uri="{FF2B5EF4-FFF2-40B4-BE49-F238E27FC236}">
                <a16:creationId xmlns:a16="http://schemas.microsoft.com/office/drawing/2014/main" id="{228AF0A1-F379-4C36-ABC0-9F64247004A0}"/>
              </a:ext>
            </a:extLst>
          </p:cNvPr>
          <p:cNvSpPr/>
          <p:nvPr>
            <p:custDataLst>
              <p:tags r:id="rId5"/>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25" name="object 5">
            <a:extLst>
              <a:ext uri="{FF2B5EF4-FFF2-40B4-BE49-F238E27FC236}">
                <a16:creationId xmlns:a16="http://schemas.microsoft.com/office/drawing/2014/main" id="{C0A6BA6F-3C02-40E4-983C-EC591C63A27B}"/>
              </a:ext>
            </a:extLst>
          </p:cNvPr>
          <p:cNvSpPr/>
          <p:nvPr>
            <p:custDataLst>
              <p:tags r:id="rId6"/>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26" name="object 6">
            <a:extLst>
              <a:ext uri="{FF2B5EF4-FFF2-40B4-BE49-F238E27FC236}">
                <a16:creationId xmlns:a16="http://schemas.microsoft.com/office/drawing/2014/main" id="{63BD926C-2FD5-43BA-A773-BF7E72039BC0}"/>
              </a:ext>
            </a:extLst>
          </p:cNvPr>
          <p:cNvSpPr/>
          <p:nvPr>
            <p:custDataLst>
              <p:tags r:id="rId7"/>
            </p:custDataLst>
          </p:nvPr>
        </p:nvSpPr>
        <p:spPr>
          <a:xfrm>
            <a:off x="17495107" y="10609656"/>
            <a:ext cx="248809" cy="242128"/>
          </a:xfrm>
          <a:prstGeom prst="rect">
            <a:avLst/>
          </a:prstGeom>
          <a:blipFill>
            <a:blip r:embed="rId18" cstate="print"/>
            <a:stretch>
              <a:fillRect/>
            </a:stretch>
          </a:blipFill>
        </p:spPr>
        <p:txBody>
          <a:bodyPr wrap="square" lIns="0" tIns="0" rIns="0" bIns="0" rtlCol="0"/>
          <a:lstStyle/>
          <a:p>
            <a:endParaRPr dirty="0"/>
          </a:p>
        </p:txBody>
      </p:sp>
      <p:sp>
        <p:nvSpPr>
          <p:cNvPr id="27" name="object 7">
            <a:extLst>
              <a:ext uri="{FF2B5EF4-FFF2-40B4-BE49-F238E27FC236}">
                <a16:creationId xmlns:a16="http://schemas.microsoft.com/office/drawing/2014/main" id="{42C4D401-033A-4E55-AE47-3F439F5682AC}"/>
              </a:ext>
            </a:extLst>
          </p:cNvPr>
          <p:cNvSpPr/>
          <p:nvPr>
            <p:custDataLst>
              <p:tags r:id="rId8"/>
            </p:custDataLst>
          </p:nvPr>
        </p:nvSpPr>
        <p:spPr>
          <a:xfrm>
            <a:off x="17909505" y="10612462"/>
            <a:ext cx="247374" cy="236851"/>
          </a:xfrm>
          <a:prstGeom prst="rect">
            <a:avLst/>
          </a:prstGeom>
          <a:blipFill>
            <a:blip r:embed="rId19" cstate="print"/>
            <a:stretch>
              <a:fillRect/>
            </a:stretch>
          </a:blipFill>
        </p:spPr>
        <p:txBody>
          <a:bodyPr wrap="square" lIns="0" tIns="0" rIns="0" bIns="0" rtlCol="0"/>
          <a:lstStyle/>
          <a:p>
            <a:endParaRPr dirty="0"/>
          </a:p>
        </p:txBody>
      </p:sp>
      <p:sp>
        <p:nvSpPr>
          <p:cNvPr id="28" name="object 8">
            <a:extLst>
              <a:ext uri="{FF2B5EF4-FFF2-40B4-BE49-F238E27FC236}">
                <a16:creationId xmlns:a16="http://schemas.microsoft.com/office/drawing/2014/main" id="{9C08F81D-AE6C-413C-AB34-810372B7F7C1}"/>
              </a:ext>
            </a:extLst>
          </p:cNvPr>
          <p:cNvSpPr/>
          <p:nvPr>
            <p:custDataLst>
              <p:tags r:id="rId9"/>
            </p:custDataLst>
          </p:nvPr>
        </p:nvSpPr>
        <p:spPr>
          <a:xfrm>
            <a:off x="18675139" y="10614915"/>
            <a:ext cx="204203" cy="231595"/>
          </a:xfrm>
          <a:prstGeom prst="rect">
            <a:avLst/>
          </a:prstGeom>
          <a:blipFill>
            <a:blip r:embed="rId20" cstate="print"/>
            <a:stretch>
              <a:fillRect/>
            </a:stretch>
          </a:blipFill>
        </p:spPr>
        <p:txBody>
          <a:bodyPr wrap="square" lIns="0" tIns="0" rIns="0" bIns="0" rtlCol="0"/>
          <a:lstStyle/>
          <a:p>
            <a:endParaRPr dirty="0"/>
          </a:p>
        </p:txBody>
      </p:sp>
      <p:sp>
        <p:nvSpPr>
          <p:cNvPr id="29" name="object 9">
            <a:extLst>
              <a:ext uri="{FF2B5EF4-FFF2-40B4-BE49-F238E27FC236}">
                <a16:creationId xmlns:a16="http://schemas.microsoft.com/office/drawing/2014/main" id="{F743D284-A9E1-45C1-8480-7D1A288724A5}"/>
              </a:ext>
            </a:extLst>
          </p:cNvPr>
          <p:cNvSpPr/>
          <p:nvPr>
            <p:custDataLst>
              <p:tags r:id="rId10"/>
            </p:custDataLst>
          </p:nvPr>
        </p:nvSpPr>
        <p:spPr>
          <a:xfrm>
            <a:off x="18317229" y="10609645"/>
            <a:ext cx="218255" cy="242128"/>
          </a:xfrm>
          <a:prstGeom prst="rect">
            <a:avLst/>
          </a:prstGeom>
          <a:blipFill>
            <a:blip r:embed="rId21" cstate="print"/>
            <a:stretch>
              <a:fillRect/>
            </a:stretch>
          </a:blipFill>
        </p:spPr>
        <p:txBody>
          <a:bodyPr wrap="square" lIns="0" tIns="0" rIns="0" bIns="0" rtlCol="0"/>
          <a:lstStyle/>
          <a:p>
            <a:endParaRPr dirty="0"/>
          </a:p>
        </p:txBody>
      </p:sp>
      <p:sp>
        <p:nvSpPr>
          <p:cNvPr id="30" name="object 10">
            <a:extLst>
              <a:ext uri="{FF2B5EF4-FFF2-40B4-BE49-F238E27FC236}">
                <a16:creationId xmlns:a16="http://schemas.microsoft.com/office/drawing/2014/main" id="{2F8BF005-325E-4F07-800F-64FCA9BD3178}"/>
              </a:ext>
            </a:extLst>
          </p:cNvPr>
          <p:cNvSpPr/>
          <p:nvPr>
            <p:custDataLst>
              <p:tags r:id="rId11"/>
            </p:custDataLst>
          </p:nvPr>
        </p:nvSpPr>
        <p:spPr>
          <a:xfrm>
            <a:off x="19023967" y="10609656"/>
            <a:ext cx="248798" cy="242128"/>
          </a:xfrm>
          <a:prstGeom prst="rect">
            <a:avLst/>
          </a:prstGeom>
          <a:blipFill>
            <a:blip r:embed="rId22" cstate="print"/>
            <a:stretch>
              <a:fillRect/>
            </a:stretch>
          </a:blipFill>
        </p:spPr>
        <p:txBody>
          <a:bodyPr wrap="square" lIns="0" tIns="0" rIns="0" bIns="0" rtlCol="0"/>
          <a:lstStyle/>
          <a:p>
            <a:endParaRPr dirty="0"/>
          </a:p>
        </p:txBody>
      </p:sp>
      <p:sp>
        <p:nvSpPr>
          <p:cNvPr id="31" name="object 11">
            <a:extLst>
              <a:ext uri="{FF2B5EF4-FFF2-40B4-BE49-F238E27FC236}">
                <a16:creationId xmlns:a16="http://schemas.microsoft.com/office/drawing/2014/main" id="{927741A2-B0B4-47FA-B250-86E51AA36EAD}"/>
              </a:ext>
            </a:extLst>
          </p:cNvPr>
          <p:cNvSpPr/>
          <p:nvPr>
            <p:custDataLst>
              <p:tags r:id="rId12"/>
            </p:custDataLst>
          </p:nvPr>
        </p:nvSpPr>
        <p:spPr>
          <a:xfrm>
            <a:off x="19438354" y="10612462"/>
            <a:ext cx="247395" cy="236851"/>
          </a:xfrm>
          <a:prstGeom prst="rect">
            <a:avLst/>
          </a:prstGeom>
          <a:blipFill>
            <a:blip r:embed="rId23" cstate="print"/>
            <a:stretch>
              <a:fillRect/>
            </a:stretch>
          </a:blipFill>
        </p:spPr>
        <p:txBody>
          <a:bodyPr wrap="square" lIns="0" tIns="0" rIns="0" bIns="0" rtlCol="0"/>
          <a:lstStyle/>
          <a:p>
            <a:endParaRPr dirty="0"/>
          </a:p>
        </p:txBody>
      </p:sp>
      <p:sp>
        <p:nvSpPr>
          <p:cNvPr id="32" name="object 13">
            <a:extLst>
              <a:ext uri="{FF2B5EF4-FFF2-40B4-BE49-F238E27FC236}">
                <a16:creationId xmlns:a16="http://schemas.microsoft.com/office/drawing/2014/main" id="{36F1B5BE-8278-407B-A21A-76191BC05A47}"/>
              </a:ext>
            </a:extLst>
          </p:cNvPr>
          <p:cNvSpPr/>
          <p:nvPr>
            <p:custDataLst>
              <p:tags r:id="rId13"/>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33" name="object 15">
            <a:extLst>
              <a:ext uri="{FF2B5EF4-FFF2-40B4-BE49-F238E27FC236}">
                <a16:creationId xmlns:a16="http://schemas.microsoft.com/office/drawing/2014/main" id="{976BC4C1-5418-4E1B-B22E-32368FA81FFB}"/>
              </a:ext>
            </a:extLst>
          </p:cNvPr>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34" name="object 17">
            <a:extLst>
              <a:ext uri="{FF2B5EF4-FFF2-40B4-BE49-F238E27FC236}">
                <a16:creationId xmlns:a16="http://schemas.microsoft.com/office/drawing/2014/main" id="{0AF526DC-511E-4E99-A874-F6754F050DB6}"/>
              </a:ext>
            </a:extLst>
          </p:cNvPr>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Tree>
    <p:extLst>
      <p:ext uri="{BB962C8B-B14F-4D97-AF65-F5344CB8AC3E}">
        <p14:creationId xmlns:p14="http://schemas.microsoft.com/office/powerpoint/2010/main" val="68643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3"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4"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5"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6"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7"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28"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9" name="TextBox 18">
            <a:extLst>
              <a:ext uri="{FF2B5EF4-FFF2-40B4-BE49-F238E27FC236}">
                <a16:creationId xmlns:a16="http://schemas.microsoft.com/office/drawing/2014/main" id="{1E1FE2B4-B800-47B6-813E-3705875F8EC8}"/>
              </a:ext>
            </a:extLst>
          </p:cNvPr>
          <p:cNvSpPr txBox="1"/>
          <p:nvPr>
            <p:custDataLst>
              <p:tags r:id="rId17"/>
            </p:custDataLst>
          </p:nvPr>
        </p:nvSpPr>
        <p:spPr>
          <a:xfrm>
            <a:off x="3153911" y="626677"/>
            <a:ext cx="14755594" cy="830997"/>
          </a:xfrm>
          <a:prstGeom prst="rect">
            <a:avLst/>
          </a:prstGeom>
          <a:noFill/>
        </p:spPr>
        <p:txBody>
          <a:bodyPr wrap="square" lIns="91440" tIns="45720" rIns="91440" bIns="45720" rtlCol="0" anchor="t">
            <a:spAutoFit/>
          </a:bodyPr>
          <a:lstStyle/>
          <a:p>
            <a:pPr algn="ctr"/>
            <a:r>
              <a:rPr lang="fr-CA" sz="4800" b="1" kern="0" dirty="0"/>
              <a:t>Development Area – MID Trunk Sewer Upgrade Area</a:t>
            </a:r>
            <a:endParaRPr lang="fr-CA" sz="5400" kern="0" dirty="0">
              <a:ea typeface="+mn-lt"/>
              <a:cs typeface="+mn-lt"/>
            </a:endParaRPr>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8"/>
            </p:custDataLst>
          </p:nvPr>
        </p:nvSpPr>
        <p:spPr>
          <a:xfrm>
            <a:off x="147537" y="10402637"/>
            <a:ext cx="3090243" cy="565467"/>
          </a:xfrm>
        </p:spPr>
        <p:txBody>
          <a:bodyPr/>
          <a:lstStyle/>
          <a:p>
            <a:fld id="{B6F15528-21DE-4FAA-801E-634DDDAF4B2B}" type="slidenum">
              <a:rPr lang="en-US" smtClean="0"/>
              <a:t>27</a:t>
            </a:fld>
            <a:endParaRPr lang="en-US" dirty="0"/>
          </a:p>
        </p:txBody>
      </p:sp>
      <p:pic>
        <p:nvPicPr>
          <p:cNvPr id="21" name="Picture 20" descr="Map&#10;&#10;Description automatically generated">
            <a:extLst>
              <a:ext uri="{FF2B5EF4-FFF2-40B4-BE49-F238E27FC236}">
                <a16:creationId xmlns:a16="http://schemas.microsoft.com/office/drawing/2014/main" id="{748CFF13-EA6C-06C3-2900-4B9EC480A3F1}"/>
              </a:ext>
            </a:extLst>
          </p:cNvPr>
          <p:cNvPicPr>
            <a:picLocks noChangeAspect="1"/>
          </p:cNvPicPr>
          <p:nvPr>
            <p:custDataLst>
              <p:tags r:id="rId19"/>
            </p:custDataLst>
          </p:nvPr>
        </p:nvPicPr>
        <p:blipFill>
          <a:blip r:embed="rId29">
            <a:extLst>
              <a:ext uri="{28A0092B-C50C-407E-A947-70E740481C1C}">
                <a14:useLocalDpi xmlns:a14="http://schemas.microsoft.com/office/drawing/2010/main" val="0"/>
              </a:ext>
            </a:extLst>
          </a:blip>
          <a:srcRect/>
          <a:stretch>
            <a:fillRect/>
          </a:stretch>
        </p:blipFill>
        <p:spPr bwMode="auto">
          <a:xfrm>
            <a:off x="5175250" y="2899040"/>
            <a:ext cx="9386533" cy="7250495"/>
          </a:xfrm>
          <a:prstGeom prst="rect">
            <a:avLst/>
          </a:prstGeom>
          <a:noFill/>
          <a:ln>
            <a:noFill/>
          </a:ln>
        </p:spPr>
      </p:pic>
      <p:sp>
        <p:nvSpPr>
          <p:cNvPr id="22" name="TextBox 21">
            <a:extLst>
              <a:ext uri="{FF2B5EF4-FFF2-40B4-BE49-F238E27FC236}">
                <a16:creationId xmlns:a16="http://schemas.microsoft.com/office/drawing/2014/main" id="{A316DFFD-5136-42AA-988B-A9BB4B0C309A}"/>
              </a:ext>
            </a:extLst>
          </p:cNvPr>
          <p:cNvSpPr txBox="1"/>
          <p:nvPr>
            <p:custDataLst>
              <p:tags r:id="rId20"/>
            </p:custDataLst>
          </p:nvPr>
        </p:nvSpPr>
        <p:spPr>
          <a:xfrm>
            <a:off x="147536" y="1396605"/>
            <a:ext cx="19810513" cy="769441"/>
          </a:xfrm>
          <a:prstGeom prst="rect">
            <a:avLst/>
          </a:prstGeom>
          <a:noFill/>
        </p:spPr>
        <p:txBody>
          <a:bodyPr wrap="square" lIns="91440" tIns="45720" rIns="91440" bIns="45720" rtlCol="0" anchor="t">
            <a:spAutoFit/>
          </a:bodyPr>
          <a:lstStyle/>
          <a:p>
            <a:pPr algn="ctr"/>
            <a:r>
              <a:rPr lang="fr-CA" sz="4400" b="1" kern="0" dirty="0"/>
              <a:t>Zone d’aménagement – Zone de modernisation de l’égout collecteur de DIM</a:t>
            </a:r>
            <a:endParaRPr lang="fr-CA" sz="4400" kern="0" dirty="0">
              <a:ea typeface="+mn-lt"/>
              <a:cs typeface="+mn-lt"/>
            </a:endParaRPr>
          </a:p>
        </p:txBody>
      </p:sp>
    </p:spTree>
    <p:extLst>
      <p:ext uri="{BB962C8B-B14F-4D97-AF65-F5344CB8AC3E}">
        <p14:creationId xmlns:p14="http://schemas.microsoft.com/office/powerpoint/2010/main" val="7526030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6"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7"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8"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9"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30"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31"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9" name="TextBox 18">
            <a:extLst>
              <a:ext uri="{FF2B5EF4-FFF2-40B4-BE49-F238E27FC236}">
                <a16:creationId xmlns:a16="http://schemas.microsoft.com/office/drawing/2014/main" id="{1E1FE2B4-B800-47B6-813E-3705875F8EC8}"/>
              </a:ext>
            </a:extLst>
          </p:cNvPr>
          <p:cNvSpPr txBox="1"/>
          <p:nvPr>
            <p:custDataLst>
              <p:tags r:id="rId17"/>
            </p:custDataLst>
          </p:nvPr>
        </p:nvSpPr>
        <p:spPr>
          <a:xfrm>
            <a:off x="1247140" y="737623"/>
            <a:ext cx="8042910" cy="1754326"/>
          </a:xfrm>
          <a:prstGeom prst="rect">
            <a:avLst/>
          </a:prstGeom>
          <a:noFill/>
        </p:spPr>
        <p:txBody>
          <a:bodyPr wrap="square" rtlCol="0">
            <a:spAutoFit/>
          </a:bodyPr>
          <a:lstStyle/>
          <a:p>
            <a:r>
              <a:rPr lang="fr-CA" sz="5400" b="1" dirty="0"/>
              <a:t>Capital Costs – MID Trunk Sewer Upgrade</a:t>
            </a:r>
            <a:endParaRPr lang="en-US" sz="5400" b="1" dirty="0"/>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8"/>
            </p:custDataLst>
          </p:nvPr>
        </p:nvSpPr>
        <p:spPr>
          <a:xfrm>
            <a:off x="147537" y="10402637"/>
            <a:ext cx="3090243" cy="644146"/>
          </a:xfrm>
        </p:spPr>
        <p:txBody>
          <a:bodyPr/>
          <a:lstStyle/>
          <a:p>
            <a:fld id="{B6F15528-21DE-4FAA-801E-634DDDAF4B2B}" type="slidenum">
              <a:rPr lang="en-US" smtClean="0"/>
              <a:t>28</a:t>
            </a:fld>
            <a:endParaRPr lang="en-US" dirty="0"/>
          </a:p>
        </p:txBody>
      </p:sp>
      <p:sp>
        <p:nvSpPr>
          <p:cNvPr id="22" name="Content Placeholder 2">
            <a:extLst>
              <a:ext uri="{FF2B5EF4-FFF2-40B4-BE49-F238E27FC236}">
                <a16:creationId xmlns:a16="http://schemas.microsoft.com/office/drawing/2014/main" id="{5DDFA216-6C12-485F-A3EB-9391971B18D9}"/>
              </a:ext>
            </a:extLst>
          </p:cNvPr>
          <p:cNvSpPr txBox="1">
            <a:spLocks/>
          </p:cNvSpPr>
          <p:nvPr>
            <p:custDataLst>
              <p:tags r:id="rId19"/>
            </p:custDataLst>
          </p:nvPr>
        </p:nvSpPr>
        <p:spPr>
          <a:xfrm>
            <a:off x="727407" y="2749197"/>
            <a:ext cx="8532412" cy="773202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200"/>
              </a:spcAft>
              <a:buFont typeface="Arial" panose="020B0604020202020204" pitchFamily="34" charset="0"/>
              <a:buChar char="•"/>
            </a:pPr>
            <a:endParaRPr lang="en-US" sz="3200" kern="0" dirty="0">
              <a:solidFill>
                <a:sysClr val="windowText" lastClr="000000"/>
              </a:solidFill>
            </a:endParaRPr>
          </a:p>
          <a:p>
            <a:pPr marL="571500" indent="-571500">
              <a:spcAft>
                <a:spcPts val="1800"/>
              </a:spcAft>
              <a:buFont typeface="Arial" panose="020B0604020202020204" pitchFamily="34" charset="0"/>
              <a:buChar char="•"/>
            </a:pPr>
            <a:endParaRPr lang="en-US" sz="3500" kern="0" dirty="0">
              <a:solidFill>
                <a:sysClr val="windowText" lastClr="000000"/>
              </a:solidFill>
            </a:endParaRPr>
          </a:p>
          <a:p>
            <a:pPr>
              <a:spcAft>
                <a:spcPts val="1800"/>
              </a:spcAft>
            </a:pPr>
            <a:endParaRPr lang="en-US" sz="3500" kern="0" dirty="0">
              <a:solidFill>
                <a:sysClr val="windowText" lastClr="000000"/>
              </a:solidFill>
            </a:endParaRPr>
          </a:p>
          <a:p>
            <a:pPr marL="571500" indent="-571500">
              <a:spcAft>
                <a:spcPts val="1800"/>
              </a:spcAft>
              <a:buFont typeface="Arial" panose="020B0604020202020204" pitchFamily="34" charset="0"/>
              <a:buChar char="•"/>
            </a:pPr>
            <a:endParaRPr lang="en-US" sz="3800" kern="0" dirty="0">
              <a:solidFill>
                <a:sysClr val="windowText" lastClr="000000"/>
              </a:solidFill>
            </a:endParaRPr>
          </a:p>
          <a:p>
            <a:pPr marL="571500" indent="-571500">
              <a:spcAft>
                <a:spcPts val="1800"/>
              </a:spcAft>
              <a:buFont typeface="Arial" panose="020B0604020202020204" pitchFamily="34" charset="0"/>
              <a:buChar char="•"/>
            </a:pPr>
            <a:endParaRPr lang="en-US" sz="4200" kern="0" dirty="0">
              <a:solidFill>
                <a:sysClr val="windowText" lastClr="000000"/>
              </a:solidFill>
            </a:endParaRPr>
          </a:p>
        </p:txBody>
      </p:sp>
      <p:sp>
        <p:nvSpPr>
          <p:cNvPr id="24" name="Content Placeholder 2">
            <a:extLst>
              <a:ext uri="{FF2B5EF4-FFF2-40B4-BE49-F238E27FC236}">
                <a16:creationId xmlns:a16="http://schemas.microsoft.com/office/drawing/2014/main" id="{AA0039CB-C947-4278-BAE8-9DDAC919602F}"/>
              </a:ext>
            </a:extLst>
          </p:cNvPr>
          <p:cNvSpPr txBox="1">
            <a:spLocks/>
          </p:cNvSpPr>
          <p:nvPr>
            <p:custDataLst>
              <p:tags r:id="rId20"/>
            </p:custDataLst>
          </p:nvPr>
        </p:nvSpPr>
        <p:spPr>
          <a:xfrm>
            <a:off x="9623662" y="2814197"/>
            <a:ext cx="10469538" cy="677857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800"/>
              </a:spcAft>
              <a:buFont typeface="Arial" panose="020B0604020202020204" pitchFamily="34" charset="0"/>
              <a:buChar char="•"/>
            </a:pPr>
            <a:endParaRPr lang="fr-CA" sz="3200" kern="0" dirty="0"/>
          </a:p>
        </p:txBody>
      </p:sp>
      <p:sp>
        <p:nvSpPr>
          <p:cNvPr id="18" name="Content Placeholder 2">
            <a:extLst>
              <a:ext uri="{FF2B5EF4-FFF2-40B4-BE49-F238E27FC236}">
                <a16:creationId xmlns:a16="http://schemas.microsoft.com/office/drawing/2014/main" id="{5829A3F4-5634-317A-82EC-2E39AE47852E}"/>
              </a:ext>
            </a:extLst>
          </p:cNvPr>
          <p:cNvSpPr txBox="1">
            <a:spLocks/>
          </p:cNvSpPr>
          <p:nvPr>
            <p:custDataLst>
              <p:tags r:id="rId21"/>
            </p:custDataLst>
          </p:nvPr>
        </p:nvSpPr>
        <p:spPr>
          <a:xfrm>
            <a:off x="879807" y="2901597"/>
            <a:ext cx="8532412" cy="773202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200"/>
              </a:spcAft>
              <a:buFont typeface="Arial" panose="020B0604020202020204" pitchFamily="34" charset="0"/>
              <a:buChar char="•"/>
            </a:pPr>
            <a:r>
              <a:rPr lang="en-US" sz="3200" kern="0" dirty="0">
                <a:solidFill>
                  <a:sysClr val="windowText" lastClr="000000"/>
                </a:solidFill>
              </a:rPr>
              <a:t>Required infrastructure:</a:t>
            </a:r>
          </a:p>
          <a:p>
            <a:pPr marL="1028700" lvl="1" indent="-571500">
              <a:spcAft>
                <a:spcPts val="1200"/>
              </a:spcAft>
              <a:buFont typeface="Arial" panose="020B0604020202020204" pitchFamily="34" charset="0"/>
              <a:buChar char="•"/>
            </a:pPr>
            <a:r>
              <a:rPr lang="en-US" sz="3200" kern="0" dirty="0">
                <a:solidFill>
                  <a:sysClr val="windowText" lastClr="000000"/>
                </a:solidFill>
              </a:rPr>
              <a:t>Upsizing of existing trunk sewer along Shediac Road</a:t>
            </a:r>
          </a:p>
          <a:p>
            <a:pPr marL="571500" indent="-571500">
              <a:spcAft>
                <a:spcPts val="1200"/>
              </a:spcAft>
              <a:buFont typeface="Arial" panose="020B0604020202020204" pitchFamily="34" charset="0"/>
              <a:buChar char="•"/>
            </a:pPr>
            <a:r>
              <a:rPr lang="en-US" sz="3200" b="1" kern="0" dirty="0">
                <a:solidFill>
                  <a:sysClr val="windowText" lastClr="000000"/>
                </a:solidFill>
              </a:rPr>
              <a:t>Total capital cost: $3.2M </a:t>
            </a:r>
            <a:r>
              <a:rPr lang="en-US" sz="3200" kern="0" dirty="0">
                <a:solidFill>
                  <a:sysClr val="windowText" lastClr="000000"/>
                </a:solidFill>
              </a:rPr>
              <a:t>(to be recovered through ADC)</a:t>
            </a:r>
          </a:p>
          <a:p>
            <a:pPr marL="571500" indent="-571500">
              <a:spcAft>
                <a:spcPts val="1200"/>
              </a:spcAft>
              <a:buFont typeface="Arial" panose="020B0604020202020204" pitchFamily="34" charset="0"/>
              <a:buChar char="•"/>
            </a:pPr>
            <a:r>
              <a:rPr lang="en-US" sz="3200" kern="0" dirty="0">
                <a:solidFill>
                  <a:sysClr val="windowText" lastClr="000000"/>
                </a:solidFill>
              </a:rPr>
              <a:t>Costs are allocated to development areas based on proportionate share of flows</a:t>
            </a:r>
          </a:p>
          <a:p>
            <a:pPr marL="571500" indent="-571500">
              <a:spcAft>
                <a:spcPts val="1200"/>
              </a:spcAft>
              <a:buFont typeface="Arial" panose="020B0604020202020204" pitchFamily="34" charset="0"/>
              <a:buChar char="•"/>
            </a:pPr>
            <a:endParaRPr lang="en-US" sz="3200" kern="0" dirty="0">
              <a:solidFill>
                <a:sysClr val="windowText" lastClr="000000"/>
              </a:solidFill>
            </a:endParaRPr>
          </a:p>
          <a:p>
            <a:pPr marL="571500" indent="-571500">
              <a:spcAft>
                <a:spcPts val="1800"/>
              </a:spcAft>
              <a:buFont typeface="Arial" panose="020B0604020202020204" pitchFamily="34" charset="0"/>
              <a:buChar char="•"/>
            </a:pPr>
            <a:endParaRPr lang="en-US" sz="3500" kern="0" dirty="0">
              <a:solidFill>
                <a:sysClr val="windowText" lastClr="000000"/>
              </a:solidFill>
            </a:endParaRPr>
          </a:p>
          <a:p>
            <a:pPr>
              <a:spcAft>
                <a:spcPts val="1800"/>
              </a:spcAft>
            </a:pPr>
            <a:endParaRPr lang="en-US" sz="3500" kern="0" dirty="0">
              <a:solidFill>
                <a:sysClr val="windowText" lastClr="000000"/>
              </a:solidFill>
            </a:endParaRPr>
          </a:p>
          <a:p>
            <a:pPr marL="571500" indent="-571500">
              <a:spcAft>
                <a:spcPts val="1800"/>
              </a:spcAft>
              <a:buFont typeface="Arial" panose="020B0604020202020204" pitchFamily="34" charset="0"/>
              <a:buChar char="•"/>
            </a:pPr>
            <a:endParaRPr lang="en-US" sz="3800" kern="0" dirty="0">
              <a:solidFill>
                <a:sysClr val="windowText" lastClr="000000"/>
              </a:solidFill>
            </a:endParaRPr>
          </a:p>
          <a:p>
            <a:pPr marL="571500" indent="-571500">
              <a:spcAft>
                <a:spcPts val="1800"/>
              </a:spcAft>
              <a:buFont typeface="Arial" panose="020B0604020202020204" pitchFamily="34" charset="0"/>
              <a:buChar char="•"/>
            </a:pPr>
            <a:endParaRPr lang="en-US" sz="4200" kern="0" dirty="0">
              <a:solidFill>
                <a:sysClr val="windowText" lastClr="000000"/>
              </a:solidFill>
            </a:endParaRPr>
          </a:p>
        </p:txBody>
      </p:sp>
      <p:sp>
        <p:nvSpPr>
          <p:cNvPr id="23" name="Content Placeholder 2">
            <a:extLst>
              <a:ext uri="{FF2B5EF4-FFF2-40B4-BE49-F238E27FC236}">
                <a16:creationId xmlns:a16="http://schemas.microsoft.com/office/drawing/2014/main" id="{C56A9AB9-B578-480C-A34F-C4D65E2117D3}"/>
              </a:ext>
            </a:extLst>
          </p:cNvPr>
          <p:cNvSpPr txBox="1">
            <a:spLocks/>
          </p:cNvSpPr>
          <p:nvPr>
            <p:custDataLst>
              <p:tags r:id="rId22"/>
            </p:custDataLst>
          </p:nvPr>
        </p:nvSpPr>
        <p:spPr>
          <a:xfrm>
            <a:off x="10759024" y="2835090"/>
            <a:ext cx="8532412" cy="773202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200"/>
              </a:spcAft>
              <a:buFont typeface="Arial" panose="020B0604020202020204" pitchFamily="34" charset="0"/>
              <a:buChar char="•"/>
            </a:pPr>
            <a:r>
              <a:rPr lang="fr-CA" sz="3200" kern="0" dirty="0"/>
              <a:t>Infrastructures nécessaires :</a:t>
            </a:r>
          </a:p>
          <a:p>
            <a:pPr marL="1028700" lvl="1" indent="-571500">
              <a:spcAft>
                <a:spcPts val="1200"/>
              </a:spcAft>
              <a:buFont typeface="Arial" panose="020B0604020202020204" pitchFamily="34" charset="0"/>
              <a:buChar char="•"/>
            </a:pPr>
            <a:r>
              <a:rPr lang="fr-CA" sz="3200" kern="0" dirty="0"/>
              <a:t>Surdimensionnement de l’égout collecteur existant du chemin Shediac</a:t>
            </a:r>
          </a:p>
          <a:p>
            <a:pPr marL="571500" indent="-571500">
              <a:spcAft>
                <a:spcPts val="1200"/>
              </a:spcAft>
              <a:buFont typeface="Arial" panose="020B0604020202020204" pitchFamily="34" charset="0"/>
              <a:buChar char="•"/>
            </a:pPr>
            <a:r>
              <a:rPr lang="fr-CA" sz="3200" b="1" kern="0" dirty="0"/>
              <a:t>Total des dépenses en immobilisations : 3,2 M$ </a:t>
            </a:r>
            <a:r>
              <a:rPr lang="fr-CA" sz="3200" kern="0" dirty="0"/>
              <a:t>(à récupérer grâce aux RAS)</a:t>
            </a:r>
          </a:p>
          <a:p>
            <a:pPr marL="571500" indent="-571500">
              <a:spcAft>
                <a:spcPts val="1200"/>
              </a:spcAft>
              <a:buFont typeface="Arial" panose="020B0604020202020204" pitchFamily="34" charset="0"/>
              <a:buChar char="•"/>
            </a:pPr>
            <a:r>
              <a:rPr lang="fr-CA" sz="3200" kern="0" dirty="0"/>
              <a:t>Coûts affectés aux zones d’aménagement en fonction de la proportion des débits</a:t>
            </a:r>
          </a:p>
          <a:p>
            <a:pPr marL="571500" indent="-571500">
              <a:spcAft>
                <a:spcPts val="1200"/>
              </a:spcAft>
              <a:buFont typeface="Arial" panose="020B0604020202020204" pitchFamily="34" charset="0"/>
              <a:buChar char="•"/>
            </a:pPr>
            <a:endParaRPr lang="fr-CA" sz="3200" kern="0" dirty="0"/>
          </a:p>
          <a:p>
            <a:pPr marL="571500" indent="-571500">
              <a:spcAft>
                <a:spcPts val="1800"/>
              </a:spcAft>
              <a:buFont typeface="Arial" panose="020B0604020202020204" pitchFamily="34" charset="0"/>
              <a:buChar char="•"/>
            </a:pPr>
            <a:endParaRPr lang="fr-CA" sz="3500" kern="0" dirty="0"/>
          </a:p>
          <a:p>
            <a:pPr>
              <a:spcAft>
                <a:spcPts val="1800"/>
              </a:spcAft>
            </a:pPr>
            <a:endParaRPr lang="fr-CA" sz="3500" kern="0" dirty="0"/>
          </a:p>
          <a:p>
            <a:pPr marL="571500" indent="-571500">
              <a:spcAft>
                <a:spcPts val="1800"/>
              </a:spcAft>
              <a:buFont typeface="Arial" panose="020B0604020202020204" pitchFamily="34" charset="0"/>
              <a:buChar char="•"/>
            </a:pPr>
            <a:endParaRPr lang="fr-CA" sz="3800" kern="0" dirty="0"/>
          </a:p>
          <a:p>
            <a:pPr marL="571500" indent="-571500">
              <a:spcAft>
                <a:spcPts val="1800"/>
              </a:spcAft>
              <a:buFont typeface="Arial" panose="020B0604020202020204" pitchFamily="34" charset="0"/>
              <a:buChar char="•"/>
            </a:pPr>
            <a:endParaRPr lang="fr-CA" sz="4200" kern="0" dirty="0"/>
          </a:p>
        </p:txBody>
      </p:sp>
      <p:sp>
        <p:nvSpPr>
          <p:cNvPr id="25" name="TextBox 24">
            <a:extLst>
              <a:ext uri="{FF2B5EF4-FFF2-40B4-BE49-F238E27FC236}">
                <a16:creationId xmlns:a16="http://schemas.microsoft.com/office/drawing/2014/main" id="{03F18138-194D-44DD-9053-1F83C95799AF}"/>
              </a:ext>
            </a:extLst>
          </p:cNvPr>
          <p:cNvSpPr txBox="1"/>
          <p:nvPr>
            <p:custDataLst>
              <p:tags r:id="rId23"/>
            </p:custDataLst>
          </p:nvPr>
        </p:nvSpPr>
        <p:spPr>
          <a:xfrm>
            <a:off x="9259819" y="737623"/>
            <a:ext cx="11336550" cy="2400657"/>
          </a:xfrm>
          <a:prstGeom prst="rect">
            <a:avLst/>
          </a:prstGeom>
          <a:noFill/>
        </p:spPr>
        <p:txBody>
          <a:bodyPr wrap="square" rtlCol="0">
            <a:spAutoFit/>
          </a:bodyPr>
          <a:lstStyle/>
          <a:p>
            <a:r>
              <a:rPr lang="fr-CA" sz="5000" b="1" dirty="0"/>
              <a:t>Dépenses en immobilisations – Modernisation de l’égout collecteur de DIM</a:t>
            </a:r>
          </a:p>
        </p:txBody>
      </p:sp>
    </p:spTree>
    <p:extLst>
      <p:ext uri="{BB962C8B-B14F-4D97-AF65-F5344CB8AC3E}">
        <p14:creationId xmlns:p14="http://schemas.microsoft.com/office/powerpoint/2010/main" val="238267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3"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4"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5"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6"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7"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28"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9" name="TextBox 18">
            <a:extLst>
              <a:ext uri="{FF2B5EF4-FFF2-40B4-BE49-F238E27FC236}">
                <a16:creationId xmlns:a16="http://schemas.microsoft.com/office/drawing/2014/main" id="{1E1FE2B4-B800-47B6-813E-3705875F8EC8}"/>
              </a:ext>
            </a:extLst>
          </p:cNvPr>
          <p:cNvSpPr txBox="1"/>
          <p:nvPr>
            <p:custDataLst>
              <p:tags r:id="rId17"/>
            </p:custDataLst>
          </p:nvPr>
        </p:nvSpPr>
        <p:spPr>
          <a:xfrm>
            <a:off x="67481" y="0"/>
            <a:ext cx="19870950" cy="3323987"/>
          </a:xfrm>
          <a:prstGeom prst="rect">
            <a:avLst/>
          </a:prstGeom>
          <a:noFill/>
        </p:spPr>
        <p:txBody>
          <a:bodyPr wrap="square" rtlCol="0">
            <a:spAutoFit/>
          </a:bodyPr>
          <a:lstStyle/>
          <a:p>
            <a:pPr algn="ctr"/>
            <a:r>
              <a:rPr lang="en-US" sz="5200" b="1" dirty="0"/>
              <a:t>Development Charge Summary Table – MID Trunk Sewer Upgrade Area</a:t>
            </a:r>
          </a:p>
          <a:p>
            <a:pPr algn="ctr"/>
            <a:r>
              <a:rPr lang="fr-CA" sz="5200" b="1" dirty="0"/>
              <a:t>Tableau sommaire des redevances d’aménagement – Zone de modernisation de l’égout collecteur de DIM</a:t>
            </a:r>
          </a:p>
          <a:p>
            <a:pPr algn="ctr"/>
            <a:endParaRPr lang="en-US" sz="5200" dirty="0"/>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8"/>
            </p:custDataLst>
          </p:nvPr>
        </p:nvSpPr>
        <p:spPr>
          <a:xfrm>
            <a:off x="147537" y="10402637"/>
            <a:ext cx="3090243" cy="644146"/>
          </a:xfrm>
        </p:spPr>
        <p:txBody>
          <a:bodyPr/>
          <a:lstStyle/>
          <a:p>
            <a:fld id="{B6F15528-21DE-4FAA-801E-634DDDAF4B2B}" type="slidenum">
              <a:rPr lang="en-US" smtClean="0"/>
              <a:t>29</a:t>
            </a:fld>
            <a:endParaRPr lang="en-US" dirty="0"/>
          </a:p>
        </p:txBody>
      </p:sp>
      <p:sp>
        <p:nvSpPr>
          <p:cNvPr id="24" name="Content Placeholder 2">
            <a:extLst>
              <a:ext uri="{FF2B5EF4-FFF2-40B4-BE49-F238E27FC236}">
                <a16:creationId xmlns:a16="http://schemas.microsoft.com/office/drawing/2014/main" id="{AA0039CB-C947-4278-BAE8-9DDAC919602F}"/>
              </a:ext>
            </a:extLst>
          </p:cNvPr>
          <p:cNvSpPr txBox="1">
            <a:spLocks/>
          </p:cNvSpPr>
          <p:nvPr>
            <p:custDataLst>
              <p:tags r:id="rId19"/>
            </p:custDataLst>
          </p:nvPr>
        </p:nvSpPr>
        <p:spPr>
          <a:xfrm>
            <a:off x="9623662" y="2814197"/>
            <a:ext cx="10469538" cy="677857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800"/>
              </a:spcAft>
              <a:buFont typeface="Arial" panose="020B0604020202020204" pitchFamily="34" charset="0"/>
              <a:buChar char="•"/>
            </a:pPr>
            <a:endParaRPr lang="fr-CA" sz="3200" kern="0" dirty="0"/>
          </a:p>
        </p:txBody>
      </p:sp>
      <p:sp>
        <p:nvSpPr>
          <p:cNvPr id="25" name="TextBox 24">
            <a:extLst>
              <a:ext uri="{FF2B5EF4-FFF2-40B4-BE49-F238E27FC236}">
                <a16:creationId xmlns:a16="http://schemas.microsoft.com/office/drawing/2014/main" id="{7E1F3F67-B0F4-853E-C335-AD49358BA0A6}"/>
              </a:ext>
            </a:extLst>
          </p:cNvPr>
          <p:cNvSpPr txBox="1"/>
          <p:nvPr>
            <p:custDataLst>
              <p:tags r:id="rId20"/>
            </p:custDataLst>
          </p:nvPr>
        </p:nvSpPr>
        <p:spPr>
          <a:xfrm>
            <a:off x="3956050" y="5569126"/>
            <a:ext cx="14672100" cy="954107"/>
          </a:xfrm>
          <a:prstGeom prst="rect">
            <a:avLst/>
          </a:prstGeom>
          <a:noFill/>
        </p:spPr>
        <p:txBody>
          <a:bodyPr wrap="square" rtlCol="0">
            <a:spAutoFit/>
          </a:bodyPr>
          <a:lstStyle/>
          <a:p>
            <a:r>
              <a:rPr lang="fr-CA" sz="2800" b="1" dirty="0"/>
              <a:t>Cost per PID for Lands East of the Urban Reserve</a:t>
            </a:r>
          </a:p>
          <a:p>
            <a:r>
              <a:rPr lang="fr-CA" sz="2800" b="1" dirty="0"/>
              <a:t>Coûts par NID pour les terrains à l’est de la Réserve urbaine</a:t>
            </a:r>
          </a:p>
        </p:txBody>
      </p:sp>
      <p:pic>
        <p:nvPicPr>
          <p:cNvPr id="21" name="Picture 20">
            <a:extLst>
              <a:ext uri="{FF2B5EF4-FFF2-40B4-BE49-F238E27FC236}">
                <a16:creationId xmlns:a16="http://schemas.microsoft.com/office/drawing/2014/main" id="{D69CF9B8-A718-C9D5-01C3-3D0D960866C5}"/>
              </a:ext>
            </a:extLst>
          </p:cNvPr>
          <p:cNvPicPr>
            <a:picLocks noChangeAspect="1"/>
          </p:cNvPicPr>
          <p:nvPr/>
        </p:nvPicPr>
        <p:blipFill>
          <a:blip r:embed="rId29"/>
          <a:stretch>
            <a:fillRect/>
          </a:stretch>
        </p:blipFill>
        <p:spPr>
          <a:xfrm>
            <a:off x="3956050" y="3116767"/>
            <a:ext cx="12517269" cy="1939505"/>
          </a:xfrm>
          <a:prstGeom prst="rect">
            <a:avLst/>
          </a:prstGeom>
        </p:spPr>
      </p:pic>
      <p:pic>
        <p:nvPicPr>
          <p:cNvPr id="22" name="Picture 21">
            <a:extLst>
              <a:ext uri="{FF2B5EF4-FFF2-40B4-BE49-F238E27FC236}">
                <a16:creationId xmlns:a16="http://schemas.microsoft.com/office/drawing/2014/main" id="{125DB39A-FA64-7467-ED51-C0BDE8E7C955}"/>
              </a:ext>
            </a:extLst>
          </p:cNvPr>
          <p:cNvPicPr>
            <a:picLocks noChangeAspect="1"/>
          </p:cNvPicPr>
          <p:nvPr/>
        </p:nvPicPr>
        <p:blipFill>
          <a:blip r:embed="rId30"/>
          <a:stretch>
            <a:fillRect/>
          </a:stretch>
        </p:blipFill>
        <p:spPr>
          <a:xfrm>
            <a:off x="4068538" y="6583034"/>
            <a:ext cx="13683444" cy="2676913"/>
          </a:xfrm>
          <a:prstGeom prst="rect">
            <a:avLst/>
          </a:prstGeom>
        </p:spPr>
      </p:pic>
    </p:spTree>
    <p:extLst>
      <p:ext uri="{BB962C8B-B14F-4D97-AF65-F5344CB8AC3E}">
        <p14:creationId xmlns:p14="http://schemas.microsoft.com/office/powerpoint/2010/main" val="1260812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4201" y="4157653"/>
            <a:ext cx="20104100" cy="5084804"/>
          </a:xfrm>
          <a:custGeom>
            <a:avLst/>
            <a:gdLst/>
            <a:ahLst/>
            <a:cxnLst/>
            <a:rect l="l" t="t" r="r" b="b"/>
            <a:pathLst>
              <a:path w="20104100" h="8513445">
                <a:moveTo>
                  <a:pt x="0" y="8512829"/>
                </a:moveTo>
                <a:lnTo>
                  <a:pt x="20104099" y="8512829"/>
                </a:lnTo>
                <a:lnTo>
                  <a:pt x="20104099" y="0"/>
                </a:lnTo>
                <a:lnTo>
                  <a:pt x="0" y="0"/>
                </a:lnTo>
                <a:lnTo>
                  <a:pt x="0" y="8512829"/>
                </a:lnTo>
                <a:close/>
              </a:path>
            </a:pathLst>
          </a:custGeom>
          <a:solidFill>
            <a:srgbClr val="00A5DA"/>
          </a:solidFill>
        </p:spPr>
        <p:txBody>
          <a:bodyPr wrap="square" lIns="0" tIns="0" rIns="0" bIns="0" rtlCol="0"/>
          <a:lstStyle/>
          <a:p>
            <a:endParaRPr dirty="0"/>
          </a:p>
        </p:txBody>
      </p:sp>
      <p:sp>
        <p:nvSpPr>
          <p:cNvPr id="20" name="object 5">
            <a:extLst>
              <a:ext uri="{FF2B5EF4-FFF2-40B4-BE49-F238E27FC236}">
                <a16:creationId xmlns:a16="http://schemas.microsoft.com/office/drawing/2014/main" id="{CEA9ECAA-22FC-4C66-9C28-17018E74DA62}"/>
              </a:ext>
            </a:extLst>
          </p:cNvPr>
          <p:cNvSpPr txBox="1"/>
          <p:nvPr>
            <p:custDataLst>
              <p:tags r:id="rId2"/>
            </p:custDataLst>
          </p:nvPr>
        </p:nvSpPr>
        <p:spPr>
          <a:xfrm>
            <a:off x="298450" y="5303219"/>
            <a:ext cx="19387299" cy="2375202"/>
          </a:xfrm>
          <a:prstGeom prst="rect">
            <a:avLst/>
          </a:prstGeom>
        </p:spPr>
        <p:txBody>
          <a:bodyPr vert="horz" wrap="square" lIns="0" tIns="12065" rIns="0" bIns="0" rtlCol="0">
            <a:spAutoFit/>
          </a:bodyPr>
          <a:lstStyle/>
          <a:p>
            <a:pPr marL="12700" algn="r">
              <a:lnSpc>
                <a:spcPts val="9895"/>
              </a:lnSpc>
              <a:spcBef>
                <a:spcPts val="95"/>
              </a:spcBef>
            </a:pPr>
            <a:r>
              <a:rPr lang="fr-CA" sz="4400" b="1" spc="-5" dirty="0">
                <a:solidFill>
                  <a:schemeClr val="bg1"/>
                </a:solidFill>
                <a:latin typeface="Arial"/>
                <a:cs typeface="Arial"/>
              </a:rPr>
              <a:t>2. </a:t>
            </a:r>
            <a:r>
              <a:rPr lang="en-US" sz="4400" b="1" spc="-5" dirty="0">
                <a:solidFill>
                  <a:schemeClr val="bg1"/>
                </a:solidFill>
                <a:latin typeface="Arial"/>
                <a:cs typeface="Arial"/>
              </a:rPr>
              <a:t>Overview of Development Charges </a:t>
            </a:r>
            <a:r>
              <a:rPr lang="fr-CA" sz="4400" b="1" spc="-5" dirty="0">
                <a:solidFill>
                  <a:schemeClr val="bg1"/>
                </a:solidFill>
                <a:latin typeface="Arial"/>
                <a:cs typeface="Arial"/>
              </a:rPr>
              <a:t>/ </a:t>
            </a:r>
          </a:p>
          <a:p>
            <a:pPr marL="12700" algn="r">
              <a:lnSpc>
                <a:spcPts val="9895"/>
              </a:lnSpc>
              <a:spcBef>
                <a:spcPts val="95"/>
              </a:spcBef>
            </a:pPr>
            <a:r>
              <a:rPr lang="fr-CA" sz="4400" b="1" spc="-5" dirty="0">
                <a:solidFill>
                  <a:schemeClr val="bg1"/>
                </a:solidFill>
                <a:latin typeface="Arial"/>
                <a:cs typeface="Arial"/>
              </a:rPr>
              <a:t>Aperçu des redevances d’aménagement</a:t>
            </a:r>
            <a:endParaRPr lang="fr-CA" sz="4400" b="1" spc="-5" dirty="0">
              <a:solidFill>
                <a:srgbClr val="FFFF00"/>
              </a:solidFill>
              <a:latin typeface="Arial"/>
              <a:cs typeface="Arial"/>
            </a:endParaRPr>
          </a:p>
        </p:txBody>
      </p:sp>
      <p:sp>
        <p:nvSpPr>
          <p:cNvPr id="22" name="object 2">
            <a:extLst>
              <a:ext uri="{FF2B5EF4-FFF2-40B4-BE49-F238E27FC236}">
                <a16:creationId xmlns:a16="http://schemas.microsoft.com/office/drawing/2014/main" id="{E5B62EF7-EA8C-45A6-AA3B-D8C4F605FBD0}"/>
              </a:ext>
            </a:extLst>
          </p:cNvPr>
          <p:cNvSpPr/>
          <p:nvPr>
            <p:custDataLst>
              <p:tags r:id="rId3"/>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23" name="object 3">
            <a:extLst>
              <a:ext uri="{FF2B5EF4-FFF2-40B4-BE49-F238E27FC236}">
                <a16:creationId xmlns:a16="http://schemas.microsoft.com/office/drawing/2014/main" id="{94A0B682-463E-4329-963C-ED4E97C88478}"/>
              </a:ext>
            </a:extLst>
          </p:cNvPr>
          <p:cNvSpPr/>
          <p:nvPr>
            <p:custDataLst>
              <p:tags r:id="rId4"/>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24" name="object 4">
            <a:extLst>
              <a:ext uri="{FF2B5EF4-FFF2-40B4-BE49-F238E27FC236}">
                <a16:creationId xmlns:a16="http://schemas.microsoft.com/office/drawing/2014/main" id="{228AF0A1-F379-4C36-ABC0-9F64247004A0}"/>
              </a:ext>
            </a:extLst>
          </p:cNvPr>
          <p:cNvSpPr/>
          <p:nvPr>
            <p:custDataLst>
              <p:tags r:id="rId5"/>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25" name="object 5">
            <a:extLst>
              <a:ext uri="{FF2B5EF4-FFF2-40B4-BE49-F238E27FC236}">
                <a16:creationId xmlns:a16="http://schemas.microsoft.com/office/drawing/2014/main" id="{C0A6BA6F-3C02-40E4-983C-EC591C63A27B}"/>
              </a:ext>
            </a:extLst>
          </p:cNvPr>
          <p:cNvSpPr/>
          <p:nvPr>
            <p:custDataLst>
              <p:tags r:id="rId6"/>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26" name="object 6">
            <a:extLst>
              <a:ext uri="{FF2B5EF4-FFF2-40B4-BE49-F238E27FC236}">
                <a16:creationId xmlns:a16="http://schemas.microsoft.com/office/drawing/2014/main" id="{63BD926C-2FD5-43BA-A773-BF7E72039BC0}"/>
              </a:ext>
            </a:extLst>
          </p:cNvPr>
          <p:cNvSpPr/>
          <p:nvPr>
            <p:custDataLst>
              <p:tags r:id="rId7"/>
            </p:custDataLst>
          </p:nvPr>
        </p:nvSpPr>
        <p:spPr>
          <a:xfrm>
            <a:off x="17495107" y="10609656"/>
            <a:ext cx="248809" cy="242128"/>
          </a:xfrm>
          <a:prstGeom prst="rect">
            <a:avLst/>
          </a:prstGeom>
          <a:blipFill>
            <a:blip r:embed="rId18" cstate="print"/>
            <a:stretch>
              <a:fillRect/>
            </a:stretch>
          </a:blipFill>
        </p:spPr>
        <p:txBody>
          <a:bodyPr wrap="square" lIns="0" tIns="0" rIns="0" bIns="0" rtlCol="0"/>
          <a:lstStyle/>
          <a:p>
            <a:endParaRPr dirty="0"/>
          </a:p>
        </p:txBody>
      </p:sp>
      <p:sp>
        <p:nvSpPr>
          <p:cNvPr id="27" name="object 7">
            <a:extLst>
              <a:ext uri="{FF2B5EF4-FFF2-40B4-BE49-F238E27FC236}">
                <a16:creationId xmlns:a16="http://schemas.microsoft.com/office/drawing/2014/main" id="{42C4D401-033A-4E55-AE47-3F439F5682AC}"/>
              </a:ext>
            </a:extLst>
          </p:cNvPr>
          <p:cNvSpPr/>
          <p:nvPr>
            <p:custDataLst>
              <p:tags r:id="rId8"/>
            </p:custDataLst>
          </p:nvPr>
        </p:nvSpPr>
        <p:spPr>
          <a:xfrm>
            <a:off x="17909505" y="10612462"/>
            <a:ext cx="247374" cy="236851"/>
          </a:xfrm>
          <a:prstGeom prst="rect">
            <a:avLst/>
          </a:prstGeom>
          <a:blipFill>
            <a:blip r:embed="rId19" cstate="print"/>
            <a:stretch>
              <a:fillRect/>
            </a:stretch>
          </a:blipFill>
        </p:spPr>
        <p:txBody>
          <a:bodyPr wrap="square" lIns="0" tIns="0" rIns="0" bIns="0" rtlCol="0"/>
          <a:lstStyle/>
          <a:p>
            <a:endParaRPr dirty="0"/>
          </a:p>
        </p:txBody>
      </p:sp>
      <p:sp>
        <p:nvSpPr>
          <p:cNvPr id="28" name="object 8">
            <a:extLst>
              <a:ext uri="{FF2B5EF4-FFF2-40B4-BE49-F238E27FC236}">
                <a16:creationId xmlns:a16="http://schemas.microsoft.com/office/drawing/2014/main" id="{9C08F81D-AE6C-413C-AB34-810372B7F7C1}"/>
              </a:ext>
            </a:extLst>
          </p:cNvPr>
          <p:cNvSpPr/>
          <p:nvPr>
            <p:custDataLst>
              <p:tags r:id="rId9"/>
            </p:custDataLst>
          </p:nvPr>
        </p:nvSpPr>
        <p:spPr>
          <a:xfrm>
            <a:off x="18675139" y="10614915"/>
            <a:ext cx="204203" cy="231595"/>
          </a:xfrm>
          <a:prstGeom prst="rect">
            <a:avLst/>
          </a:prstGeom>
          <a:blipFill>
            <a:blip r:embed="rId20" cstate="print"/>
            <a:stretch>
              <a:fillRect/>
            </a:stretch>
          </a:blipFill>
        </p:spPr>
        <p:txBody>
          <a:bodyPr wrap="square" lIns="0" tIns="0" rIns="0" bIns="0" rtlCol="0"/>
          <a:lstStyle/>
          <a:p>
            <a:endParaRPr dirty="0"/>
          </a:p>
        </p:txBody>
      </p:sp>
      <p:sp>
        <p:nvSpPr>
          <p:cNvPr id="29" name="object 9">
            <a:extLst>
              <a:ext uri="{FF2B5EF4-FFF2-40B4-BE49-F238E27FC236}">
                <a16:creationId xmlns:a16="http://schemas.microsoft.com/office/drawing/2014/main" id="{F743D284-A9E1-45C1-8480-7D1A288724A5}"/>
              </a:ext>
            </a:extLst>
          </p:cNvPr>
          <p:cNvSpPr/>
          <p:nvPr>
            <p:custDataLst>
              <p:tags r:id="rId10"/>
            </p:custDataLst>
          </p:nvPr>
        </p:nvSpPr>
        <p:spPr>
          <a:xfrm>
            <a:off x="18317229" y="10609645"/>
            <a:ext cx="218255" cy="242128"/>
          </a:xfrm>
          <a:prstGeom prst="rect">
            <a:avLst/>
          </a:prstGeom>
          <a:blipFill>
            <a:blip r:embed="rId21" cstate="print"/>
            <a:stretch>
              <a:fillRect/>
            </a:stretch>
          </a:blipFill>
        </p:spPr>
        <p:txBody>
          <a:bodyPr wrap="square" lIns="0" tIns="0" rIns="0" bIns="0" rtlCol="0"/>
          <a:lstStyle/>
          <a:p>
            <a:endParaRPr dirty="0"/>
          </a:p>
        </p:txBody>
      </p:sp>
      <p:sp>
        <p:nvSpPr>
          <p:cNvPr id="30" name="object 10">
            <a:extLst>
              <a:ext uri="{FF2B5EF4-FFF2-40B4-BE49-F238E27FC236}">
                <a16:creationId xmlns:a16="http://schemas.microsoft.com/office/drawing/2014/main" id="{2F8BF005-325E-4F07-800F-64FCA9BD3178}"/>
              </a:ext>
            </a:extLst>
          </p:cNvPr>
          <p:cNvSpPr/>
          <p:nvPr>
            <p:custDataLst>
              <p:tags r:id="rId11"/>
            </p:custDataLst>
          </p:nvPr>
        </p:nvSpPr>
        <p:spPr>
          <a:xfrm>
            <a:off x="19023967" y="10609656"/>
            <a:ext cx="248798" cy="242128"/>
          </a:xfrm>
          <a:prstGeom prst="rect">
            <a:avLst/>
          </a:prstGeom>
          <a:blipFill>
            <a:blip r:embed="rId22" cstate="print"/>
            <a:stretch>
              <a:fillRect/>
            </a:stretch>
          </a:blipFill>
        </p:spPr>
        <p:txBody>
          <a:bodyPr wrap="square" lIns="0" tIns="0" rIns="0" bIns="0" rtlCol="0"/>
          <a:lstStyle/>
          <a:p>
            <a:endParaRPr dirty="0"/>
          </a:p>
        </p:txBody>
      </p:sp>
      <p:sp>
        <p:nvSpPr>
          <p:cNvPr id="31" name="object 11">
            <a:extLst>
              <a:ext uri="{FF2B5EF4-FFF2-40B4-BE49-F238E27FC236}">
                <a16:creationId xmlns:a16="http://schemas.microsoft.com/office/drawing/2014/main" id="{927741A2-B0B4-47FA-B250-86E51AA36EAD}"/>
              </a:ext>
            </a:extLst>
          </p:cNvPr>
          <p:cNvSpPr/>
          <p:nvPr>
            <p:custDataLst>
              <p:tags r:id="rId12"/>
            </p:custDataLst>
          </p:nvPr>
        </p:nvSpPr>
        <p:spPr>
          <a:xfrm>
            <a:off x="19438354" y="10612462"/>
            <a:ext cx="247395" cy="236851"/>
          </a:xfrm>
          <a:prstGeom prst="rect">
            <a:avLst/>
          </a:prstGeom>
          <a:blipFill>
            <a:blip r:embed="rId23" cstate="print"/>
            <a:stretch>
              <a:fillRect/>
            </a:stretch>
          </a:blipFill>
        </p:spPr>
        <p:txBody>
          <a:bodyPr wrap="square" lIns="0" tIns="0" rIns="0" bIns="0" rtlCol="0"/>
          <a:lstStyle/>
          <a:p>
            <a:endParaRPr dirty="0"/>
          </a:p>
        </p:txBody>
      </p:sp>
      <p:sp>
        <p:nvSpPr>
          <p:cNvPr id="32" name="object 13">
            <a:extLst>
              <a:ext uri="{FF2B5EF4-FFF2-40B4-BE49-F238E27FC236}">
                <a16:creationId xmlns:a16="http://schemas.microsoft.com/office/drawing/2014/main" id="{36F1B5BE-8278-407B-A21A-76191BC05A47}"/>
              </a:ext>
            </a:extLst>
          </p:cNvPr>
          <p:cNvSpPr/>
          <p:nvPr>
            <p:custDataLst>
              <p:tags r:id="rId13"/>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33" name="object 15">
            <a:extLst>
              <a:ext uri="{FF2B5EF4-FFF2-40B4-BE49-F238E27FC236}">
                <a16:creationId xmlns:a16="http://schemas.microsoft.com/office/drawing/2014/main" id="{976BC4C1-5418-4E1B-B22E-32368FA81FFB}"/>
              </a:ext>
            </a:extLst>
          </p:cNvPr>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34" name="object 17">
            <a:extLst>
              <a:ext uri="{FF2B5EF4-FFF2-40B4-BE49-F238E27FC236}">
                <a16:creationId xmlns:a16="http://schemas.microsoft.com/office/drawing/2014/main" id="{0AF526DC-511E-4E99-A874-F6754F050DB6}"/>
              </a:ext>
            </a:extLst>
          </p:cNvPr>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Tree>
    <p:extLst>
      <p:ext uri="{BB962C8B-B14F-4D97-AF65-F5344CB8AC3E}">
        <p14:creationId xmlns:p14="http://schemas.microsoft.com/office/powerpoint/2010/main" val="2689411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3"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4"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5"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6"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7"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28"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9" name="TextBox 18">
            <a:extLst>
              <a:ext uri="{FF2B5EF4-FFF2-40B4-BE49-F238E27FC236}">
                <a16:creationId xmlns:a16="http://schemas.microsoft.com/office/drawing/2014/main" id="{1E1FE2B4-B800-47B6-813E-3705875F8EC8}"/>
              </a:ext>
            </a:extLst>
          </p:cNvPr>
          <p:cNvSpPr txBox="1"/>
          <p:nvPr>
            <p:custDataLst>
              <p:tags r:id="rId17"/>
            </p:custDataLst>
          </p:nvPr>
        </p:nvSpPr>
        <p:spPr>
          <a:xfrm>
            <a:off x="67481" y="0"/>
            <a:ext cx="19870950" cy="3323987"/>
          </a:xfrm>
          <a:prstGeom prst="rect">
            <a:avLst/>
          </a:prstGeom>
          <a:noFill/>
        </p:spPr>
        <p:txBody>
          <a:bodyPr wrap="square" rtlCol="0">
            <a:spAutoFit/>
          </a:bodyPr>
          <a:lstStyle/>
          <a:p>
            <a:pPr algn="ctr"/>
            <a:r>
              <a:rPr lang="en-US" sz="5200" b="1" dirty="0"/>
              <a:t>Development Charge Summary Table – MID Trunk Sewer Upgrade Area</a:t>
            </a:r>
          </a:p>
          <a:p>
            <a:pPr algn="ctr"/>
            <a:r>
              <a:rPr lang="fr-CA" sz="5200" b="1" dirty="0"/>
              <a:t>Tableau sommaire des redevances d’aménagement – Zone de modernisation de l’égout collecteur de DIM</a:t>
            </a:r>
          </a:p>
          <a:p>
            <a:pPr algn="ctr"/>
            <a:endParaRPr lang="en-US" sz="5200" dirty="0"/>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8"/>
            </p:custDataLst>
          </p:nvPr>
        </p:nvSpPr>
        <p:spPr>
          <a:xfrm>
            <a:off x="147537" y="10402637"/>
            <a:ext cx="3090243" cy="644146"/>
          </a:xfrm>
        </p:spPr>
        <p:txBody>
          <a:bodyPr/>
          <a:lstStyle/>
          <a:p>
            <a:fld id="{B6F15528-21DE-4FAA-801E-634DDDAF4B2B}" type="slidenum">
              <a:rPr lang="en-US" smtClean="0"/>
              <a:t>30</a:t>
            </a:fld>
            <a:endParaRPr lang="en-US" dirty="0"/>
          </a:p>
        </p:txBody>
      </p:sp>
      <p:sp>
        <p:nvSpPr>
          <p:cNvPr id="24" name="Content Placeholder 2">
            <a:extLst>
              <a:ext uri="{FF2B5EF4-FFF2-40B4-BE49-F238E27FC236}">
                <a16:creationId xmlns:a16="http://schemas.microsoft.com/office/drawing/2014/main" id="{AA0039CB-C947-4278-BAE8-9DDAC919602F}"/>
              </a:ext>
            </a:extLst>
          </p:cNvPr>
          <p:cNvSpPr txBox="1">
            <a:spLocks/>
          </p:cNvSpPr>
          <p:nvPr>
            <p:custDataLst>
              <p:tags r:id="rId19"/>
            </p:custDataLst>
          </p:nvPr>
        </p:nvSpPr>
        <p:spPr>
          <a:xfrm>
            <a:off x="9623662" y="2814197"/>
            <a:ext cx="10469538" cy="677857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800"/>
              </a:spcAft>
              <a:buFont typeface="Arial" panose="020B0604020202020204" pitchFamily="34" charset="0"/>
              <a:buChar char="•"/>
            </a:pPr>
            <a:endParaRPr lang="fr-CA" sz="3200" kern="0" dirty="0"/>
          </a:p>
        </p:txBody>
      </p:sp>
      <p:sp>
        <p:nvSpPr>
          <p:cNvPr id="25" name="TextBox 24">
            <a:extLst>
              <a:ext uri="{FF2B5EF4-FFF2-40B4-BE49-F238E27FC236}">
                <a16:creationId xmlns:a16="http://schemas.microsoft.com/office/drawing/2014/main" id="{7E1F3F67-B0F4-853E-C335-AD49358BA0A6}"/>
              </a:ext>
            </a:extLst>
          </p:cNvPr>
          <p:cNvSpPr txBox="1"/>
          <p:nvPr>
            <p:custDataLst>
              <p:tags r:id="rId20"/>
            </p:custDataLst>
          </p:nvPr>
        </p:nvSpPr>
        <p:spPr>
          <a:xfrm>
            <a:off x="3956050" y="5569126"/>
            <a:ext cx="14672100" cy="954107"/>
          </a:xfrm>
          <a:prstGeom prst="rect">
            <a:avLst/>
          </a:prstGeom>
          <a:noFill/>
        </p:spPr>
        <p:txBody>
          <a:bodyPr wrap="square" rtlCol="0">
            <a:spAutoFit/>
          </a:bodyPr>
          <a:lstStyle/>
          <a:p>
            <a:r>
              <a:rPr lang="fr-CA" sz="2800" b="1" dirty="0"/>
              <a:t>Cost per PID for Lands East of the Urban Reserve</a:t>
            </a:r>
          </a:p>
          <a:p>
            <a:r>
              <a:rPr lang="fr-CA" sz="2800" b="1" dirty="0"/>
              <a:t>Coûts par NID pour les terrains à l’est de la Réserve urbaine</a:t>
            </a:r>
          </a:p>
        </p:txBody>
      </p:sp>
      <p:pic>
        <p:nvPicPr>
          <p:cNvPr id="18" name="Picture 17">
            <a:extLst>
              <a:ext uri="{FF2B5EF4-FFF2-40B4-BE49-F238E27FC236}">
                <a16:creationId xmlns:a16="http://schemas.microsoft.com/office/drawing/2014/main" id="{8407D0F9-C884-AFBA-5BEC-637235A95C71}"/>
              </a:ext>
            </a:extLst>
          </p:cNvPr>
          <p:cNvPicPr>
            <a:picLocks noChangeAspect="1"/>
          </p:cNvPicPr>
          <p:nvPr/>
        </p:nvPicPr>
        <p:blipFill>
          <a:blip r:embed="rId29"/>
          <a:stretch>
            <a:fillRect/>
          </a:stretch>
        </p:blipFill>
        <p:spPr>
          <a:xfrm>
            <a:off x="4068538" y="6583034"/>
            <a:ext cx="13683444" cy="2676913"/>
          </a:xfrm>
          <a:prstGeom prst="rect">
            <a:avLst/>
          </a:prstGeom>
        </p:spPr>
      </p:pic>
      <p:pic>
        <p:nvPicPr>
          <p:cNvPr id="22" name="Picture 21">
            <a:extLst>
              <a:ext uri="{FF2B5EF4-FFF2-40B4-BE49-F238E27FC236}">
                <a16:creationId xmlns:a16="http://schemas.microsoft.com/office/drawing/2014/main" id="{34C62706-E8A9-5F88-B202-0007CA8347D8}"/>
              </a:ext>
            </a:extLst>
          </p:cNvPr>
          <p:cNvPicPr>
            <a:picLocks noChangeAspect="1"/>
          </p:cNvPicPr>
          <p:nvPr/>
        </p:nvPicPr>
        <p:blipFill>
          <a:blip r:embed="rId30"/>
          <a:stretch>
            <a:fillRect/>
          </a:stretch>
        </p:blipFill>
        <p:spPr>
          <a:xfrm>
            <a:off x="3964062" y="3216275"/>
            <a:ext cx="14012788" cy="1938528"/>
          </a:xfrm>
          <a:prstGeom prst="rect">
            <a:avLst/>
          </a:prstGeom>
        </p:spPr>
      </p:pic>
    </p:spTree>
    <p:extLst>
      <p:ext uri="{BB962C8B-B14F-4D97-AF65-F5344CB8AC3E}">
        <p14:creationId xmlns:p14="http://schemas.microsoft.com/office/powerpoint/2010/main" val="503036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4201" y="4157653"/>
            <a:ext cx="20104100" cy="5084804"/>
          </a:xfrm>
          <a:custGeom>
            <a:avLst/>
            <a:gdLst/>
            <a:ahLst/>
            <a:cxnLst/>
            <a:rect l="l" t="t" r="r" b="b"/>
            <a:pathLst>
              <a:path w="20104100" h="8513445">
                <a:moveTo>
                  <a:pt x="0" y="8512829"/>
                </a:moveTo>
                <a:lnTo>
                  <a:pt x="20104099" y="8512829"/>
                </a:lnTo>
                <a:lnTo>
                  <a:pt x="20104099" y="0"/>
                </a:lnTo>
                <a:lnTo>
                  <a:pt x="0" y="0"/>
                </a:lnTo>
                <a:lnTo>
                  <a:pt x="0" y="8512829"/>
                </a:lnTo>
                <a:close/>
              </a:path>
            </a:pathLst>
          </a:custGeom>
          <a:solidFill>
            <a:srgbClr val="00A5DA"/>
          </a:solidFill>
        </p:spPr>
        <p:txBody>
          <a:bodyPr wrap="square" lIns="0" tIns="0" rIns="0" bIns="0" rtlCol="0"/>
          <a:lstStyle/>
          <a:p>
            <a:endParaRPr dirty="0"/>
          </a:p>
        </p:txBody>
      </p:sp>
      <p:sp>
        <p:nvSpPr>
          <p:cNvPr id="20" name="object 5">
            <a:extLst>
              <a:ext uri="{FF2B5EF4-FFF2-40B4-BE49-F238E27FC236}">
                <a16:creationId xmlns:a16="http://schemas.microsoft.com/office/drawing/2014/main" id="{CEA9ECAA-22FC-4C66-9C28-17018E74DA62}"/>
              </a:ext>
            </a:extLst>
          </p:cNvPr>
          <p:cNvSpPr txBox="1"/>
          <p:nvPr>
            <p:custDataLst>
              <p:tags r:id="rId2"/>
            </p:custDataLst>
          </p:nvPr>
        </p:nvSpPr>
        <p:spPr>
          <a:xfrm>
            <a:off x="1028613" y="4207154"/>
            <a:ext cx="18657136" cy="2404441"/>
          </a:xfrm>
          <a:prstGeom prst="rect">
            <a:avLst/>
          </a:prstGeom>
        </p:spPr>
        <p:txBody>
          <a:bodyPr vert="horz" wrap="square" lIns="0" tIns="12065" rIns="0" bIns="0" rtlCol="0">
            <a:spAutoFit/>
          </a:bodyPr>
          <a:lstStyle/>
          <a:p>
            <a:pPr marL="12700" algn="r">
              <a:lnSpc>
                <a:spcPts val="9895"/>
              </a:lnSpc>
              <a:spcBef>
                <a:spcPts val="95"/>
              </a:spcBef>
            </a:pPr>
            <a:r>
              <a:rPr lang="fr-CA" sz="5400" b="1" spc="-5" dirty="0">
                <a:solidFill>
                  <a:schemeClr val="bg1"/>
                </a:solidFill>
                <a:latin typeface="Arial"/>
                <a:cs typeface="Arial"/>
              </a:rPr>
              <a:t>2c. DC Areas and DC Calculations – Shediac Road /</a:t>
            </a:r>
          </a:p>
          <a:p>
            <a:pPr marL="12700" algn="r">
              <a:lnSpc>
                <a:spcPts val="9895"/>
              </a:lnSpc>
              <a:spcBef>
                <a:spcPts val="95"/>
              </a:spcBef>
            </a:pPr>
            <a:r>
              <a:rPr lang="fr-CA" sz="5400" b="1" spc="-5" dirty="0">
                <a:solidFill>
                  <a:schemeClr val="bg1"/>
                </a:solidFill>
                <a:latin typeface="Arial"/>
                <a:cs typeface="Arial"/>
              </a:rPr>
              <a:t>Zones de RA et calcul des RA – Chemin Shediac</a:t>
            </a:r>
          </a:p>
        </p:txBody>
      </p:sp>
      <p:sp>
        <p:nvSpPr>
          <p:cNvPr id="22" name="object 2">
            <a:extLst>
              <a:ext uri="{FF2B5EF4-FFF2-40B4-BE49-F238E27FC236}">
                <a16:creationId xmlns:a16="http://schemas.microsoft.com/office/drawing/2014/main" id="{E5B62EF7-EA8C-45A6-AA3B-D8C4F605FBD0}"/>
              </a:ext>
            </a:extLst>
          </p:cNvPr>
          <p:cNvSpPr/>
          <p:nvPr>
            <p:custDataLst>
              <p:tags r:id="rId3"/>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23" name="object 3">
            <a:extLst>
              <a:ext uri="{FF2B5EF4-FFF2-40B4-BE49-F238E27FC236}">
                <a16:creationId xmlns:a16="http://schemas.microsoft.com/office/drawing/2014/main" id="{94A0B682-463E-4329-963C-ED4E97C88478}"/>
              </a:ext>
            </a:extLst>
          </p:cNvPr>
          <p:cNvSpPr/>
          <p:nvPr>
            <p:custDataLst>
              <p:tags r:id="rId4"/>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24" name="object 4">
            <a:extLst>
              <a:ext uri="{FF2B5EF4-FFF2-40B4-BE49-F238E27FC236}">
                <a16:creationId xmlns:a16="http://schemas.microsoft.com/office/drawing/2014/main" id="{228AF0A1-F379-4C36-ABC0-9F64247004A0}"/>
              </a:ext>
            </a:extLst>
          </p:cNvPr>
          <p:cNvSpPr/>
          <p:nvPr>
            <p:custDataLst>
              <p:tags r:id="rId5"/>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25" name="object 5">
            <a:extLst>
              <a:ext uri="{FF2B5EF4-FFF2-40B4-BE49-F238E27FC236}">
                <a16:creationId xmlns:a16="http://schemas.microsoft.com/office/drawing/2014/main" id="{C0A6BA6F-3C02-40E4-983C-EC591C63A27B}"/>
              </a:ext>
            </a:extLst>
          </p:cNvPr>
          <p:cNvSpPr/>
          <p:nvPr>
            <p:custDataLst>
              <p:tags r:id="rId6"/>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26" name="object 6">
            <a:extLst>
              <a:ext uri="{FF2B5EF4-FFF2-40B4-BE49-F238E27FC236}">
                <a16:creationId xmlns:a16="http://schemas.microsoft.com/office/drawing/2014/main" id="{63BD926C-2FD5-43BA-A773-BF7E72039BC0}"/>
              </a:ext>
            </a:extLst>
          </p:cNvPr>
          <p:cNvSpPr/>
          <p:nvPr>
            <p:custDataLst>
              <p:tags r:id="rId7"/>
            </p:custDataLst>
          </p:nvPr>
        </p:nvSpPr>
        <p:spPr>
          <a:xfrm>
            <a:off x="17495107" y="10609656"/>
            <a:ext cx="248809" cy="242128"/>
          </a:xfrm>
          <a:prstGeom prst="rect">
            <a:avLst/>
          </a:prstGeom>
          <a:blipFill>
            <a:blip r:embed="rId18" cstate="print"/>
            <a:stretch>
              <a:fillRect/>
            </a:stretch>
          </a:blipFill>
        </p:spPr>
        <p:txBody>
          <a:bodyPr wrap="square" lIns="0" tIns="0" rIns="0" bIns="0" rtlCol="0"/>
          <a:lstStyle/>
          <a:p>
            <a:endParaRPr dirty="0"/>
          </a:p>
        </p:txBody>
      </p:sp>
      <p:sp>
        <p:nvSpPr>
          <p:cNvPr id="27" name="object 7">
            <a:extLst>
              <a:ext uri="{FF2B5EF4-FFF2-40B4-BE49-F238E27FC236}">
                <a16:creationId xmlns:a16="http://schemas.microsoft.com/office/drawing/2014/main" id="{42C4D401-033A-4E55-AE47-3F439F5682AC}"/>
              </a:ext>
            </a:extLst>
          </p:cNvPr>
          <p:cNvSpPr/>
          <p:nvPr>
            <p:custDataLst>
              <p:tags r:id="rId8"/>
            </p:custDataLst>
          </p:nvPr>
        </p:nvSpPr>
        <p:spPr>
          <a:xfrm>
            <a:off x="17909505" y="10612462"/>
            <a:ext cx="247374" cy="236851"/>
          </a:xfrm>
          <a:prstGeom prst="rect">
            <a:avLst/>
          </a:prstGeom>
          <a:blipFill>
            <a:blip r:embed="rId19" cstate="print"/>
            <a:stretch>
              <a:fillRect/>
            </a:stretch>
          </a:blipFill>
        </p:spPr>
        <p:txBody>
          <a:bodyPr wrap="square" lIns="0" tIns="0" rIns="0" bIns="0" rtlCol="0"/>
          <a:lstStyle/>
          <a:p>
            <a:endParaRPr dirty="0"/>
          </a:p>
        </p:txBody>
      </p:sp>
      <p:sp>
        <p:nvSpPr>
          <p:cNvPr id="28" name="object 8">
            <a:extLst>
              <a:ext uri="{FF2B5EF4-FFF2-40B4-BE49-F238E27FC236}">
                <a16:creationId xmlns:a16="http://schemas.microsoft.com/office/drawing/2014/main" id="{9C08F81D-AE6C-413C-AB34-810372B7F7C1}"/>
              </a:ext>
            </a:extLst>
          </p:cNvPr>
          <p:cNvSpPr/>
          <p:nvPr>
            <p:custDataLst>
              <p:tags r:id="rId9"/>
            </p:custDataLst>
          </p:nvPr>
        </p:nvSpPr>
        <p:spPr>
          <a:xfrm>
            <a:off x="18675139" y="10614915"/>
            <a:ext cx="204203" cy="231595"/>
          </a:xfrm>
          <a:prstGeom prst="rect">
            <a:avLst/>
          </a:prstGeom>
          <a:blipFill>
            <a:blip r:embed="rId20" cstate="print"/>
            <a:stretch>
              <a:fillRect/>
            </a:stretch>
          </a:blipFill>
        </p:spPr>
        <p:txBody>
          <a:bodyPr wrap="square" lIns="0" tIns="0" rIns="0" bIns="0" rtlCol="0"/>
          <a:lstStyle/>
          <a:p>
            <a:endParaRPr dirty="0"/>
          </a:p>
        </p:txBody>
      </p:sp>
      <p:sp>
        <p:nvSpPr>
          <p:cNvPr id="29" name="object 9">
            <a:extLst>
              <a:ext uri="{FF2B5EF4-FFF2-40B4-BE49-F238E27FC236}">
                <a16:creationId xmlns:a16="http://schemas.microsoft.com/office/drawing/2014/main" id="{F743D284-A9E1-45C1-8480-7D1A288724A5}"/>
              </a:ext>
            </a:extLst>
          </p:cNvPr>
          <p:cNvSpPr/>
          <p:nvPr>
            <p:custDataLst>
              <p:tags r:id="rId10"/>
            </p:custDataLst>
          </p:nvPr>
        </p:nvSpPr>
        <p:spPr>
          <a:xfrm>
            <a:off x="18317229" y="10609645"/>
            <a:ext cx="218255" cy="242128"/>
          </a:xfrm>
          <a:prstGeom prst="rect">
            <a:avLst/>
          </a:prstGeom>
          <a:blipFill>
            <a:blip r:embed="rId21" cstate="print"/>
            <a:stretch>
              <a:fillRect/>
            </a:stretch>
          </a:blipFill>
        </p:spPr>
        <p:txBody>
          <a:bodyPr wrap="square" lIns="0" tIns="0" rIns="0" bIns="0" rtlCol="0"/>
          <a:lstStyle/>
          <a:p>
            <a:endParaRPr dirty="0"/>
          </a:p>
        </p:txBody>
      </p:sp>
      <p:sp>
        <p:nvSpPr>
          <p:cNvPr id="30" name="object 10">
            <a:extLst>
              <a:ext uri="{FF2B5EF4-FFF2-40B4-BE49-F238E27FC236}">
                <a16:creationId xmlns:a16="http://schemas.microsoft.com/office/drawing/2014/main" id="{2F8BF005-325E-4F07-800F-64FCA9BD3178}"/>
              </a:ext>
            </a:extLst>
          </p:cNvPr>
          <p:cNvSpPr/>
          <p:nvPr>
            <p:custDataLst>
              <p:tags r:id="rId11"/>
            </p:custDataLst>
          </p:nvPr>
        </p:nvSpPr>
        <p:spPr>
          <a:xfrm>
            <a:off x="19023967" y="10609656"/>
            <a:ext cx="248798" cy="242128"/>
          </a:xfrm>
          <a:prstGeom prst="rect">
            <a:avLst/>
          </a:prstGeom>
          <a:blipFill>
            <a:blip r:embed="rId22" cstate="print"/>
            <a:stretch>
              <a:fillRect/>
            </a:stretch>
          </a:blipFill>
        </p:spPr>
        <p:txBody>
          <a:bodyPr wrap="square" lIns="0" tIns="0" rIns="0" bIns="0" rtlCol="0"/>
          <a:lstStyle/>
          <a:p>
            <a:endParaRPr dirty="0"/>
          </a:p>
        </p:txBody>
      </p:sp>
      <p:sp>
        <p:nvSpPr>
          <p:cNvPr id="31" name="object 11">
            <a:extLst>
              <a:ext uri="{FF2B5EF4-FFF2-40B4-BE49-F238E27FC236}">
                <a16:creationId xmlns:a16="http://schemas.microsoft.com/office/drawing/2014/main" id="{927741A2-B0B4-47FA-B250-86E51AA36EAD}"/>
              </a:ext>
            </a:extLst>
          </p:cNvPr>
          <p:cNvSpPr/>
          <p:nvPr>
            <p:custDataLst>
              <p:tags r:id="rId12"/>
            </p:custDataLst>
          </p:nvPr>
        </p:nvSpPr>
        <p:spPr>
          <a:xfrm>
            <a:off x="19438354" y="10612462"/>
            <a:ext cx="247395" cy="236851"/>
          </a:xfrm>
          <a:prstGeom prst="rect">
            <a:avLst/>
          </a:prstGeom>
          <a:blipFill>
            <a:blip r:embed="rId23" cstate="print"/>
            <a:stretch>
              <a:fillRect/>
            </a:stretch>
          </a:blipFill>
        </p:spPr>
        <p:txBody>
          <a:bodyPr wrap="square" lIns="0" tIns="0" rIns="0" bIns="0" rtlCol="0"/>
          <a:lstStyle/>
          <a:p>
            <a:endParaRPr dirty="0"/>
          </a:p>
        </p:txBody>
      </p:sp>
      <p:sp>
        <p:nvSpPr>
          <p:cNvPr id="32" name="object 13">
            <a:extLst>
              <a:ext uri="{FF2B5EF4-FFF2-40B4-BE49-F238E27FC236}">
                <a16:creationId xmlns:a16="http://schemas.microsoft.com/office/drawing/2014/main" id="{36F1B5BE-8278-407B-A21A-76191BC05A47}"/>
              </a:ext>
            </a:extLst>
          </p:cNvPr>
          <p:cNvSpPr/>
          <p:nvPr>
            <p:custDataLst>
              <p:tags r:id="rId13"/>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33" name="object 15">
            <a:extLst>
              <a:ext uri="{FF2B5EF4-FFF2-40B4-BE49-F238E27FC236}">
                <a16:creationId xmlns:a16="http://schemas.microsoft.com/office/drawing/2014/main" id="{976BC4C1-5418-4E1B-B22E-32368FA81FFB}"/>
              </a:ext>
            </a:extLst>
          </p:cNvPr>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34" name="object 17">
            <a:extLst>
              <a:ext uri="{FF2B5EF4-FFF2-40B4-BE49-F238E27FC236}">
                <a16:creationId xmlns:a16="http://schemas.microsoft.com/office/drawing/2014/main" id="{0AF526DC-511E-4E99-A874-F6754F050DB6}"/>
              </a:ext>
            </a:extLst>
          </p:cNvPr>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Tree>
    <p:extLst>
      <p:ext uri="{BB962C8B-B14F-4D97-AF65-F5344CB8AC3E}">
        <p14:creationId xmlns:p14="http://schemas.microsoft.com/office/powerpoint/2010/main" val="1395780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1"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2"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3"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4"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5"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26"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9" name="TextBox 18">
            <a:extLst>
              <a:ext uri="{FF2B5EF4-FFF2-40B4-BE49-F238E27FC236}">
                <a16:creationId xmlns:a16="http://schemas.microsoft.com/office/drawing/2014/main" id="{1E1FE2B4-B800-47B6-813E-3705875F8EC8}"/>
              </a:ext>
            </a:extLst>
          </p:cNvPr>
          <p:cNvSpPr txBox="1"/>
          <p:nvPr>
            <p:custDataLst>
              <p:tags r:id="rId17"/>
            </p:custDataLst>
          </p:nvPr>
        </p:nvSpPr>
        <p:spPr>
          <a:xfrm>
            <a:off x="2338791" y="187626"/>
            <a:ext cx="14554200" cy="1569660"/>
          </a:xfrm>
          <a:prstGeom prst="rect">
            <a:avLst/>
          </a:prstGeom>
          <a:noFill/>
        </p:spPr>
        <p:txBody>
          <a:bodyPr wrap="square" lIns="91440" tIns="45720" rIns="91440" bIns="45720" rtlCol="0" anchor="t">
            <a:spAutoFit/>
          </a:bodyPr>
          <a:lstStyle/>
          <a:p>
            <a:pPr algn="ctr"/>
            <a:r>
              <a:rPr lang="en-US" sz="4800" b="1" kern="0" dirty="0"/>
              <a:t>Development Area – Shediac Road</a:t>
            </a:r>
          </a:p>
          <a:p>
            <a:pPr algn="ctr"/>
            <a:r>
              <a:rPr lang="fr-CA" sz="4800" b="1" kern="0" dirty="0">
                <a:ea typeface="+mn-lt"/>
                <a:cs typeface="+mn-lt"/>
              </a:rPr>
              <a:t>Zone d’aménagement – Chemin Shediac</a:t>
            </a:r>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8"/>
            </p:custDataLst>
          </p:nvPr>
        </p:nvSpPr>
        <p:spPr>
          <a:xfrm>
            <a:off x="147537" y="10402637"/>
            <a:ext cx="3090243" cy="565467"/>
          </a:xfrm>
        </p:spPr>
        <p:txBody>
          <a:bodyPr/>
          <a:lstStyle/>
          <a:p>
            <a:fld id="{B6F15528-21DE-4FAA-801E-634DDDAF4B2B}" type="slidenum">
              <a:rPr lang="en-US" smtClean="0"/>
              <a:t>32</a:t>
            </a:fld>
            <a:endParaRPr lang="en-US" dirty="0"/>
          </a:p>
        </p:txBody>
      </p:sp>
      <p:pic>
        <p:nvPicPr>
          <p:cNvPr id="22" name="Picture 21">
            <a:extLst>
              <a:ext uri="{FF2B5EF4-FFF2-40B4-BE49-F238E27FC236}">
                <a16:creationId xmlns:a16="http://schemas.microsoft.com/office/drawing/2014/main" id="{B6B9C0F5-9345-DF22-5695-9FA2B9B3043B}"/>
              </a:ext>
            </a:extLst>
          </p:cNvPr>
          <p:cNvPicPr>
            <a:picLocks noChangeAspect="1"/>
          </p:cNvPicPr>
          <p:nvPr/>
        </p:nvPicPr>
        <p:blipFill>
          <a:blip r:embed="rId27"/>
          <a:stretch>
            <a:fillRect/>
          </a:stretch>
        </p:blipFill>
        <p:spPr>
          <a:xfrm>
            <a:off x="4612516" y="2018100"/>
            <a:ext cx="10879068" cy="8383170"/>
          </a:xfrm>
          <a:prstGeom prst="rect">
            <a:avLst/>
          </a:prstGeom>
        </p:spPr>
      </p:pic>
    </p:spTree>
    <p:extLst>
      <p:ext uri="{BB962C8B-B14F-4D97-AF65-F5344CB8AC3E}">
        <p14:creationId xmlns:p14="http://schemas.microsoft.com/office/powerpoint/2010/main" val="3514116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1"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2"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3"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4"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5"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26"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7"/>
            </p:custDataLst>
          </p:nvPr>
        </p:nvSpPr>
        <p:spPr>
          <a:xfrm>
            <a:off x="147537" y="10402637"/>
            <a:ext cx="3090243" cy="565467"/>
          </a:xfrm>
        </p:spPr>
        <p:txBody>
          <a:bodyPr/>
          <a:lstStyle/>
          <a:p>
            <a:fld id="{B6F15528-21DE-4FAA-801E-634DDDAF4B2B}" type="slidenum">
              <a:rPr lang="en-US" smtClean="0"/>
              <a:t>33</a:t>
            </a:fld>
            <a:endParaRPr lang="en-US" dirty="0"/>
          </a:p>
        </p:txBody>
      </p:sp>
      <p:sp>
        <p:nvSpPr>
          <p:cNvPr id="21" name="TextBox 20">
            <a:extLst>
              <a:ext uri="{FF2B5EF4-FFF2-40B4-BE49-F238E27FC236}">
                <a16:creationId xmlns:a16="http://schemas.microsoft.com/office/drawing/2014/main" id="{9A69F4F3-1131-4896-AEB8-65B77F8BD2AE}"/>
              </a:ext>
            </a:extLst>
          </p:cNvPr>
          <p:cNvSpPr txBox="1"/>
          <p:nvPr>
            <p:custDataLst>
              <p:tags r:id="rId18"/>
            </p:custDataLst>
          </p:nvPr>
        </p:nvSpPr>
        <p:spPr>
          <a:xfrm>
            <a:off x="2778550" y="937971"/>
            <a:ext cx="14554200" cy="1569660"/>
          </a:xfrm>
          <a:prstGeom prst="rect">
            <a:avLst/>
          </a:prstGeom>
          <a:noFill/>
        </p:spPr>
        <p:txBody>
          <a:bodyPr wrap="square" lIns="91440" tIns="45720" rIns="91440" bIns="45720" rtlCol="0" anchor="t">
            <a:spAutoFit/>
          </a:bodyPr>
          <a:lstStyle/>
          <a:p>
            <a:pPr algn="ctr"/>
            <a:r>
              <a:rPr lang="en-US" sz="4800" b="1" kern="0" dirty="0"/>
              <a:t>Development Area – Shediac Road</a:t>
            </a:r>
          </a:p>
          <a:p>
            <a:pPr algn="ctr"/>
            <a:r>
              <a:rPr lang="fr-CA" sz="4800" b="1" kern="0" dirty="0">
                <a:ea typeface="+mn-lt"/>
                <a:cs typeface="+mn-lt"/>
              </a:rPr>
              <a:t>Zone d’aménagement – Chemin Shediac</a:t>
            </a:r>
          </a:p>
        </p:txBody>
      </p:sp>
      <p:pic>
        <p:nvPicPr>
          <p:cNvPr id="18" name="Picture 17">
            <a:extLst>
              <a:ext uri="{FF2B5EF4-FFF2-40B4-BE49-F238E27FC236}">
                <a16:creationId xmlns:a16="http://schemas.microsoft.com/office/drawing/2014/main" id="{A4390CB2-DA0C-0A2C-BD88-50F92A00433C}"/>
              </a:ext>
            </a:extLst>
          </p:cNvPr>
          <p:cNvPicPr>
            <a:picLocks noChangeAspect="1"/>
          </p:cNvPicPr>
          <p:nvPr/>
        </p:nvPicPr>
        <p:blipFill>
          <a:blip r:embed="rId27"/>
          <a:stretch>
            <a:fillRect/>
          </a:stretch>
        </p:blipFill>
        <p:spPr>
          <a:xfrm>
            <a:off x="6165850" y="3292475"/>
            <a:ext cx="8670724" cy="5339897"/>
          </a:xfrm>
          <a:prstGeom prst="rect">
            <a:avLst/>
          </a:prstGeom>
        </p:spPr>
      </p:pic>
    </p:spTree>
    <p:extLst>
      <p:ext uri="{BB962C8B-B14F-4D97-AF65-F5344CB8AC3E}">
        <p14:creationId xmlns:p14="http://schemas.microsoft.com/office/powerpoint/2010/main" val="3350830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1"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2"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3"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4"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5"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26"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7"/>
            </p:custDataLst>
          </p:nvPr>
        </p:nvSpPr>
        <p:spPr>
          <a:xfrm>
            <a:off x="147537" y="10402637"/>
            <a:ext cx="3090243" cy="565467"/>
          </a:xfrm>
        </p:spPr>
        <p:txBody>
          <a:bodyPr/>
          <a:lstStyle/>
          <a:p>
            <a:fld id="{B6F15528-21DE-4FAA-801E-634DDDAF4B2B}" type="slidenum">
              <a:rPr lang="en-US" smtClean="0"/>
              <a:t>34</a:t>
            </a:fld>
            <a:endParaRPr lang="en-US" dirty="0"/>
          </a:p>
        </p:txBody>
      </p:sp>
      <p:sp>
        <p:nvSpPr>
          <p:cNvPr id="21" name="TextBox 20">
            <a:extLst>
              <a:ext uri="{FF2B5EF4-FFF2-40B4-BE49-F238E27FC236}">
                <a16:creationId xmlns:a16="http://schemas.microsoft.com/office/drawing/2014/main" id="{9A69F4F3-1131-4896-AEB8-65B77F8BD2AE}"/>
              </a:ext>
            </a:extLst>
          </p:cNvPr>
          <p:cNvSpPr txBox="1"/>
          <p:nvPr>
            <p:custDataLst>
              <p:tags r:id="rId18"/>
            </p:custDataLst>
          </p:nvPr>
        </p:nvSpPr>
        <p:spPr>
          <a:xfrm>
            <a:off x="2778550" y="937971"/>
            <a:ext cx="14554200" cy="1569660"/>
          </a:xfrm>
          <a:prstGeom prst="rect">
            <a:avLst/>
          </a:prstGeom>
          <a:noFill/>
        </p:spPr>
        <p:txBody>
          <a:bodyPr wrap="square" lIns="91440" tIns="45720" rIns="91440" bIns="45720" rtlCol="0" anchor="t">
            <a:spAutoFit/>
          </a:bodyPr>
          <a:lstStyle/>
          <a:p>
            <a:pPr algn="ctr"/>
            <a:r>
              <a:rPr lang="en-US" sz="4800" b="1" kern="0" dirty="0"/>
              <a:t>Development Area – Shediac Road</a:t>
            </a:r>
          </a:p>
          <a:p>
            <a:pPr algn="ctr"/>
            <a:r>
              <a:rPr lang="fr-CA" sz="4800" b="1" kern="0" dirty="0">
                <a:ea typeface="+mn-lt"/>
                <a:cs typeface="+mn-lt"/>
              </a:rPr>
              <a:t>Zone d’aménagement – Chemin Shediac</a:t>
            </a:r>
          </a:p>
        </p:txBody>
      </p:sp>
      <p:pic>
        <p:nvPicPr>
          <p:cNvPr id="19" name="Picture 18">
            <a:extLst>
              <a:ext uri="{FF2B5EF4-FFF2-40B4-BE49-F238E27FC236}">
                <a16:creationId xmlns:a16="http://schemas.microsoft.com/office/drawing/2014/main" id="{09294FD5-A9D7-BFF8-E27C-350D8B76E7FE}"/>
              </a:ext>
            </a:extLst>
          </p:cNvPr>
          <p:cNvPicPr>
            <a:picLocks noChangeAspect="1"/>
          </p:cNvPicPr>
          <p:nvPr/>
        </p:nvPicPr>
        <p:blipFill>
          <a:blip r:embed="rId27"/>
          <a:stretch>
            <a:fillRect/>
          </a:stretch>
        </p:blipFill>
        <p:spPr>
          <a:xfrm>
            <a:off x="6318154" y="3292475"/>
            <a:ext cx="8229696" cy="5884922"/>
          </a:xfrm>
          <a:prstGeom prst="rect">
            <a:avLst/>
          </a:prstGeom>
        </p:spPr>
      </p:pic>
    </p:spTree>
    <p:extLst>
      <p:ext uri="{BB962C8B-B14F-4D97-AF65-F5344CB8AC3E}">
        <p14:creationId xmlns:p14="http://schemas.microsoft.com/office/powerpoint/2010/main" val="2238960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5"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6"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7"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8"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9"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30"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9" name="TextBox 18">
            <a:extLst>
              <a:ext uri="{FF2B5EF4-FFF2-40B4-BE49-F238E27FC236}">
                <a16:creationId xmlns:a16="http://schemas.microsoft.com/office/drawing/2014/main" id="{1E1FE2B4-B800-47B6-813E-3705875F8EC8}"/>
              </a:ext>
            </a:extLst>
          </p:cNvPr>
          <p:cNvSpPr txBox="1"/>
          <p:nvPr>
            <p:custDataLst>
              <p:tags r:id="rId17"/>
            </p:custDataLst>
          </p:nvPr>
        </p:nvSpPr>
        <p:spPr>
          <a:xfrm>
            <a:off x="972158" y="1082675"/>
            <a:ext cx="8042910" cy="830997"/>
          </a:xfrm>
          <a:prstGeom prst="rect">
            <a:avLst/>
          </a:prstGeom>
          <a:noFill/>
        </p:spPr>
        <p:txBody>
          <a:bodyPr wrap="square" rtlCol="0">
            <a:spAutoFit/>
          </a:bodyPr>
          <a:lstStyle/>
          <a:p>
            <a:r>
              <a:rPr lang="fr-CA" sz="4800" b="1" dirty="0"/>
              <a:t>Capital Costs – Shediac Road</a:t>
            </a:r>
            <a:endParaRPr lang="en-US" sz="4800" b="1" dirty="0"/>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8"/>
            </p:custDataLst>
          </p:nvPr>
        </p:nvSpPr>
        <p:spPr>
          <a:xfrm>
            <a:off x="147537" y="10402637"/>
            <a:ext cx="3090243" cy="644146"/>
          </a:xfrm>
        </p:spPr>
        <p:txBody>
          <a:bodyPr/>
          <a:lstStyle/>
          <a:p>
            <a:fld id="{B6F15528-21DE-4FAA-801E-634DDDAF4B2B}" type="slidenum">
              <a:rPr lang="en-US" smtClean="0"/>
              <a:t>35</a:t>
            </a:fld>
            <a:endParaRPr lang="en-US" dirty="0"/>
          </a:p>
        </p:txBody>
      </p:sp>
      <p:sp>
        <p:nvSpPr>
          <p:cNvPr id="22" name="Content Placeholder 2">
            <a:extLst>
              <a:ext uri="{FF2B5EF4-FFF2-40B4-BE49-F238E27FC236}">
                <a16:creationId xmlns:a16="http://schemas.microsoft.com/office/drawing/2014/main" id="{5DDFA216-6C12-485F-A3EB-9391971B18D9}"/>
              </a:ext>
            </a:extLst>
          </p:cNvPr>
          <p:cNvSpPr txBox="1">
            <a:spLocks/>
          </p:cNvSpPr>
          <p:nvPr>
            <p:custDataLst>
              <p:tags r:id="rId19"/>
            </p:custDataLst>
          </p:nvPr>
        </p:nvSpPr>
        <p:spPr>
          <a:xfrm>
            <a:off x="727407" y="2749197"/>
            <a:ext cx="8532412" cy="773202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200"/>
              </a:spcAft>
              <a:buFont typeface="Arial" panose="020B0604020202020204" pitchFamily="34" charset="0"/>
              <a:buChar char="•"/>
            </a:pPr>
            <a:r>
              <a:rPr lang="en-US" sz="3200" kern="0" dirty="0">
                <a:solidFill>
                  <a:sysClr val="windowText" lastClr="000000"/>
                </a:solidFill>
              </a:rPr>
              <a:t>Shediac Road Upgrades:</a:t>
            </a:r>
          </a:p>
          <a:p>
            <a:pPr marL="1028700" lvl="1" indent="-571500">
              <a:spcAft>
                <a:spcPts val="1200"/>
              </a:spcAft>
              <a:buFont typeface="Arial" panose="020B0604020202020204" pitchFamily="34" charset="0"/>
              <a:buChar char="•"/>
            </a:pPr>
            <a:r>
              <a:rPr lang="en-US" sz="3200" kern="0" dirty="0">
                <a:solidFill>
                  <a:sysClr val="windowText" lastClr="000000"/>
                </a:solidFill>
              </a:rPr>
              <a:t>Upgrade to 3-lane urban cross section</a:t>
            </a:r>
          </a:p>
          <a:p>
            <a:pPr marL="1028700" lvl="1" indent="-571500">
              <a:spcAft>
                <a:spcPts val="1200"/>
              </a:spcAft>
              <a:buFont typeface="Arial" panose="020B0604020202020204" pitchFamily="34" charset="0"/>
              <a:buChar char="•"/>
            </a:pPr>
            <a:r>
              <a:rPr lang="en-US" sz="3200" kern="0" dirty="0">
                <a:solidFill>
                  <a:sysClr val="windowText" lastClr="000000"/>
                </a:solidFill>
              </a:rPr>
              <a:t>2 signalized intersections</a:t>
            </a:r>
          </a:p>
          <a:p>
            <a:pPr marL="1028700" lvl="1" indent="-571500">
              <a:spcAft>
                <a:spcPts val="1200"/>
              </a:spcAft>
              <a:buFont typeface="Arial" panose="020B0604020202020204" pitchFamily="34" charset="0"/>
              <a:buChar char="•"/>
            </a:pPr>
            <a:r>
              <a:rPr lang="en-US" sz="3200" kern="0" dirty="0">
                <a:solidFill>
                  <a:sysClr val="windowText" lastClr="000000"/>
                </a:solidFill>
              </a:rPr>
              <a:t>Multi-use path and sidewalk on road</a:t>
            </a:r>
          </a:p>
          <a:p>
            <a:pPr marL="1028700" lvl="1" indent="-571500">
              <a:spcAft>
                <a:spcPts val="1200"/>
              </a:spcAft>
              <a:buFont typeface="Arial" panose="020B0604020202020204" pitchFamily="34" charset="0"/>
              <a:buChar char="•"/>
            </a:pPr>
            <a:r>
              <a:rPr lang="en-US" sz="3200" kern="0" dirty="0">
                <a:solidFill>
                  <a:sysClr val="windowText" lastClr="000000"/>
                </a:solidFill>
              </a:rPr>
              <a:t>Stormwater management works related to runoff from road</a:t>
            </a:r>
          </a:p>
          <a:p>
            <a:pPr marL="571500" indent="-571500">
              <a:spcAft>
                <a:spcPts val="1200"/>
              </a:spcAft>
              <a:buFont typeface="Arial" panose="020B0604020202020204" pitchFamily="34" charset="0"/>
              <a:buChar char="•"/>
            </a:pPr>
            <a:r>
              <a:rPr lang="en-US" sz="3200" kern="0" dirty="0">
                <a:solidFill>
                  <a:sysClr val="windowText" lastClr="000000"/>
                </a:solidFill>
              </a:rPr>
              <a:t>Total capital cost: $9.5M</a:t>
            </a:r>
          </a:p>
          <a:p>
            <a:pPr marL="1028700" lvl="1" indent="-571500">
              <a:spcAft>
                <a:spcPts val="1200"/>
              </a:spcAft>
              <a:buFont typeface="Arial" panose="020B0604020202020204" pitchFamily="34" charset="0"/>
              <a:buChar char="•"/>
            </a:pPr>
            <a:r>
              <a:rPr lang="en-US" sz="3200" kern="0" dirty="0">
                <a:solidFill>
                  <a:sysClr val="windowText" lastClr="000000"/>
                </a:solidFill>
              </a:rPr>
              <a:t>Deduction of $2.4M to account for region-wide benefit (to be funded by City)</a:t>
            </a:r>
          </a:p>
          <a:p>
            <a:pPr marL="1485900" lvl="2" indent="-571500">
              <a:spcAft>
                <a:spcPts val="1200"/>
              </a:spcAft>
              <a:buFont typeface="Arial" panose="020B0604020202020204" pitchFamily="34" charset="0"/>
              <a:buChar char="•"/>
            </a:pPr>
            <a:r>
              <a:rPr lang="en-US" sz="3200" b="1" kern="0" dirty="0">
                <a:solidFill>
                  <a:sysClr val="windowText" lastClr="000000"/>
                </a:solidFill>
              </a:rPr>
              <a:t>Net Growth-Related Cost = $7.1M (to be recovered through ADC)</a:t>
            </a:r>
          </a:p>
          <a:p>
            <a:pPr marL="571500" indent="-571500">
              <a:spcAft>
                <a:spcPts val="1200"/>
              </a:spcAft>
              <a:buFont typeface="Arial" panose="020B0604020202020204" pitchFamily="34" charset="0"/>
              <a:buChar char="•"/>
            </a:pPr>
            <a:endParaRPr lang="en-US" sz="3200" kern="0" dirty="0">
              <a:solidFill>
                <a:sysClr val="windowText" lastClr="000000"/>
              </a:solidFill>
            </a:endParaRPr>
          </a:p>
          <a:p>
            <a:pPr marL="571500" indent="-571500">
              <a:spcAft>
                <a:spcPts val="1800"/>
              </a:spcAft>
              <a:buFont typeface="Arial" panose="020B0604020202020204" pitchFamily="34" charset="0"/>
              <a:buChar char="•"/>
            </a:pPr>
            <a:endParaRPr lang="en-US" sz="3500" kern="0" dirty="0">
              <a:solidFill>
                <a:sysClr val="windowText" lastClr="000000"/>
              </a:solidFill>
            </a:endParaRPr>
          </a:p>
          <a:p>
            <a:pPr>
              <a:spcAft>
                <a:spcPts val="1800"/>
              </a:spcAft>
            </a:pPr>
            <a:endParaRPr lang="en-US" sz="3500" kern="0" dirty="0">
              <a:solidFill>
                <a:sysClr val="windowText" lastClr="000000"/>
              </a:solidFill>
            </a:endParaRPr>
          </a:p>
          <a:p>
            <a:pPr marL="571500" indent="-571500">
              <a:spcAft>
                <a:spcPts val="1800"/>
              </a:spcAft>
              <a:buFont typeface="Arial" panose="020B0604020202020204" pitchFamily="34" charset="0"/>
              <a:buChar char="•"/>
            </a:pPr>
            <a:endParaRPr lang="en-US" sz="3800" kern="0" dirty="0">
              <a:solidFill>
                <a:sysClr val="windowText" lastClr="000000"/>
              </a:solidFill>
            </a:endParaRPr>
          </a:p>
          <a:p>
            <a:pPr marL="571500" indent="-571500">
              <a:spcAft>
                <a:spcPts val="1800"/>
              </a:spcAft>
              <a:buFont typeface="Arial" panose="020B0604020202020204" pitchFamily="34" charset="0"/>
              <a:buChar char="•"/>
            </a:pPr>
            <a:endParaRPr lang="en-US" sz="4200" kern="0" dirty="0">
              <a:solidFill>
                <a:sysClr val="windowText" lastClr="000000"/>
              </a:solidFill>
            </a:endParaRPr>
          </a:p>
        </p:txBody>
      </p:sp>
      <p:sp>
        <p:nvSpPr>
          <p:cNvPr id="24" name="Content Placeholder 2">
            <a:extLst>
              <a:ext uri="{FF2B5EF4-FFF2-40B4-BE49-F238E27FC236}">
                <a16:creationId xmlns:a16="http://schemas.microsoft.com/office/drawing/2014/main" id="{AA0039CB-C947-4278-BAE8-9DDAC919602F}"/>
              </a:ext>
            </a:extLst>
          </p:cNvPr>
          <p:cNvSpPr txBox="1">
            <a:spLocks/>
          </p:cNvSpPr>
          <p:nvPr>
            <p:custDataLst>
              <p:tags r:id="rId20"/>
            </p:custDataLst>
          </p:nvPr>
        </p:nvSpPr>
        <p:spPr>
          <a:xfrm>
            <a:off x="9623662" y="2814197"/>
            <a:ext cx="10469538" cy="677857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800"/>
              </a:spcAft>
              <a:buFont typeface="Arial" panose="020B0604020202020204" pitchFamily="34" charset="0"/>
              <a:buChar char="•"/>
            </a:pPr>
            <a:endParaRPr lang="fr-CA" sz="3200" kern="0" dirty="0"/>
          </a:p>
        </p:txBody>
      </p:sp>
      <p:sp>
        <p:nvSpPr>
          <p:cNvPr id="23" name="Content Placeholder 2">
            <a:extLst>
              <a:ext uri="{FF2B5EF4-FFF2-40B4-BE49-F238E27FC236}">
                <a16:creationId xmlns:a16="http://schemas.microsoft.com/office/drawing/2014/main" id="{DE764F45-4C9C-466C-BDA6-E10A5DF49A21}"/>
              </a:ext>
            </a:extLst>
          </p:cNvPr>
          <p:cNvSpPr txBox="1">
            <a:spLocks/>
          </p:cNvSpPr>
          <p:nvPr>
            <p:custDataLst>
              <p:tags r:id="rId21"/>
            </p:custDataLst>
          </p:nvPr>
        </p:nvSpPr>
        <p:spPr>
          <a:xfrm>
            <a:off x="9259819" y="2574576"/>
            <a:ext cx="10622031" cy="773202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200"/>
              </a:spcAft>
              <a:buFont typeface="Arial" panose="020B0604020202020204" pitchFamily="34" charset="0"/>
              <a:buChar char="•"/>
            </a:pPr>
            <a:r>
              <a:rPr lang="fr-CA" sz="3200" kern="0" dirty="0"/>
              <a:t>Travaux de rénovation du chemin Shediac :</a:t>
            </a:r>
          </a:p>
          <a:p>
            <a:pPr marL="1028700" lvl="1" indent="-571500">
              <a:spcAft>
                <a:spcPts val="1200"/>
              </a:spcAft>
              <a:buFont typeface="Arial" panose="020B0604020202020204" pitchFamily="34" charset="0"/>
              <a:buChar char="•"/>
            </a:pPr>
            <a:r>
              <a:rPr lang="fr-CA" sz="3200" kern="0" dirty="0"/>
              <a:t>Aménagement d’une section transversale urbaine de trois voies</a:t>
            </a:r>
          </a:p>
          <a:p>
            <a:pPr marL="1028700" lvl="1" indent="-571500">
              <a:spcAft>
                <a:spcPts val="1200"/>
              </a:spcAft>
              <a:buFont typeface="Arial" panose="020B0604020202020204" pitchFamily="34" charset="0"/>
              <a:buChar char="•"/>
            </a:pPr>
            <a:r>
              <a:rPr lang="fr-CA" sz="3200" kern="0" dirty="0"/>
              <a:t>Deux intersections à feux</a:t>
            </a:r>
          </a:p>
          <a:p>
            <a:pPr marL="1028700" lvl="1" indent="-571500">
              <a:spcAft>
                <a:spcPts val="1200"/>
              </a:spcAft>
              <a:buFont typeface="Arial" panose="020B0604020202020204" pitchFamily="34" charset="0"/>
              <a:buChar char="•"/>
            </a:pPr>
            <a:r>
              <a:rPr lang="fr-CA" sz="3200" kern="0" dirty="0"/>
              <a:t>Sentier polyvalent et trottoir sur le côté de la chaussée</a:t>
            </a:r>
          </a:p>
          <a:p>
            <a:pPr marL="1028700" lvl="1" indent="-571500">
              <a:spcAft>
                <a:spcPts val="1200"/>
              </a:spcAft>
              <a:buFont typeface="Arial" panose="020B0604020202020204" pitchFamily="34" charset="0"/>
              <a:buChar char="•"/>
            </a:pPr>
            <a:r>
              <a:rPr lang="fr-CA" sz="3200" kern="0" dirty="0"/>
              <a:t>Ouvrages de gestion des eaux pluviales liés aux eaux de ruissellement provenant de la chaussée</a:t>
            </a:r>
          </a:p>
          <a:p>
            <a:pPr marL="571500" indent="-571500">
              <a:spcAft>
                <a:spcPts val="1200"/>
              </a:spcAft>
              <a:buFont typeface="Arial" panose="020B0604020202020204" pitchFamily="34" charset="0"/>
              <a:buChar char="•"/>
            </a:pPr>
            <a:r>
              <a:rPr lang="fr-CA" sz="3200" kern="0" dirty="0"/>
              <a:t>Total des dépenses en immobilisations : 9,5 M$</a:t>
            </a:r>
          </a:p>
          <a:p>
            <a:pPr marL="1028700" lvl="1" indent="-571500">
              <a:spcAft>
                <a:spcPts val="1200"/>
              </a:spcAft>
              <a:buFont typeface="Arial" panose="020B0604020202020204" pitchFamily="34" charset="0"/>
              <a:buChar char="•"/>
            </a:pPr>
            <a:r>
              <a:rPr lang="fr-CA" sz="3200" kern="0" dirty="0"/>
              <a:t>Déduction de 2,4 M$ pour tenir compte des retombées sur l’ensemble de la région (à financer par la Ville)</a:t>
            </a:r>
          </a:p>
          <a:p>
            <a:pPr marL="1485900" lvl="2" indent="-571500">
              <a:spcAft>
                <a:spcPts val="1200"/>
              </a:spcAft>
              <a:buFont typeface="Arial" panose="020B0604020202020204" pitchFamily="34" charset="0"/>
              <a:buChar char="•"/>
            </a:pPr>
            <a:r>
              <a:rPr lang="fr-CA" sz="3200" b="1" kern="0" dirty="0"/>
              <a:t>Coûts nets liés à la croissance = 7,1 M$ (à récupérer grâce aux RAS)</a:t>
            </a:r>
          </a:p>
          <a:p>
            <a:pPr marL="571500" indent="-571500">
              <a:spcAft>
                <a:spcPts val="1200"/>
              </a:spcAft>
              <a:buFont typeface="Arial" panose="020B0604020202020204" pitchFamily="34" charset="0"/>
              <a:buChar char="•"/>
            </a:pPr>
            <a:endParaRPr lang="fr-CA" sz="3200" kern="0" dirty="0"/>
          </a:p>
          <a:p>
            <a:pPr marL="571500" indent="-571500">
              <a:spcAft>
                <a:spcPts val="1800"/>
              </a:spcAft>
              <a:buFont typeface="Arial" panose="020B0604020202020204" pitchFamily="34" charset="0"/>
              <a:buChar char="•"/>
            </a:pPr>
            <a:endParaRPr lang="fr-CA" sz="3200" kern="0" dirty="0"/>
          </a:p>
          <a:p>
            <a:pPr>
              <a:spcAft>
                <a:spcPts val="1800"/>
              </a:spcAft>
            </a:pPr>
            <a:endParaRPr lang="fr-CA" sz="3200" kern="0" dirty="0"/>
          </a:p>
          <a:p>
            <a:pPr marL="571500" indent="-571500">
              <a:spcAft>
                <a:spcPts val="1800"/>
              </a:spcAft>
              <a:buFont typeface="Arial" panose="020B0604020202020204" pitchFamily="34" charset="0"/>
              <a:buChar char="•"/>
            </a:pPr>
            <a:endParaRPr lang="fr-CA" sz="3200" kern="0" dirty="0"/>
          </a:p>
          <a:p>
            <a:pPr marL="571500" indent="-571500">
              <a:spcAft>
                <a:spcPts val="1800"/>
              </a:spcAft>
              <a:buFont typeface="Arial" panose="020B0604020202020204" pitchFamily="34" charset="0"/>
              <a:buChar char="•"/>
            </a:pPr>
            <a:endParaRPr lang="fr-CA" sz="3200" kern="0" dirty="0"/>
          </a:p>
        </p:txBody>
      </p:sp>
      <p:sp>
        <p:nvSpPr>
          <p:cNvPr id="25" name="TextBox 24">
            <a:extLst>
              <a:ext uri="{FF2B5EF4-FFF2-40B4-BE49-F238E27FC236}">
                <a16:creationId xmlns:a16="http://schemas.microsoft.com/office/drawing/2014/main" id="{E49EE6D6-574E-4E17-A9C1-3D784A44F95E}"/>
              </a:ext>
            </a:extLst>
          </p:cNvPr>
          <p:cNvSpPr txBox="1"/>
          <p:nvPr>
            <p:custDataLst>
              <p:tags r:id="rId22"/>
            </p:custDataLst>
          </p:nvPr>
        </p:nvSpPr>
        <p:spPr>
          <a:xfrm>
            <a:off x="9623662" y="517534"/>
            <a:ext cx="11430000" cy="1569660"/>
          </a:xfrm>
          <a:prstGeom prst="rect">
            <a:avLst/>
          </a:prstGeom>
          <a:noFill/>
        </p:spPr>
        <p:txBody>
          <a:bodyPr wrap="square" rtlCol="0">
            <a:spAutoFit/>
          </a:bodyPr>
          <a:lstStyle/>
          <a:p>
            <a:r>
              <a:rPr lang="fr-CA" sz="4800" b="1" dirty="0"/>
              <a:t>Dépenses en immobilisations – Chemin Shediac</a:t>
            </a:r>
          </a:p>
        </p:txBody>
      </p:sp>
    </p:spTree>
    <p:extLst>
      <p:ext uri="{BB962C8B-B14F-4D97-AF65-F5344CB8AC3E}">
        <p14:creationId xmlns:p14="http://schemas.microsoft.com/office/powerpoint/2010/main" val="1904459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3"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4"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5"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6"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7"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28"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9" name="TextBox 18">
            <a:extLst>
              <a:ext uri="{FF2B5EF4-FFF2-40B4-BE49-F238E27FC236}">
                <a16:creationId xmlns:a16="http://schemas.microsoft.com/office/drawing/2014/main" id="{1E1FE2B4-B800-47B6-813E-3705875F8EC8}"/>
              </a:ext>
            </a:extLst>
          </p:cNvPr>
          <p:cNvSpPr txBox="1"/>
          <p:nvPr>
            <p:custDataLst>
              <p:tags r:id="rId17"/>
            </p:custDataLst>
          </p:nvPr>
        </p:nvSpPr>
        <p:spPr>
          <a:xfrm>
            <a:off x="1" y="737623"/>
            <a:ext cx="20104100" cy="1754326"/>
          </a:xfrm>
          <a:prstGeom prst="rect">
            <a:avLst/>
          </a:prstGeom>
          <a:noFill/>
        </p:spPr>
        <p:txBody>
          <a:bodyPr wrap="square" rtlCol="0">
            <a:spAutoFit/>
          </a:bodyPr>
          <a:lstStyle/>
          <a:p>
            <a:pPr algn="ctr"/>
            <a:r>
              <a:rPr lang="en-US" sz="5400" b="1" dirty="0"/>
              <a:t>Development Charge Summary Table – Shediac Road</a:t>
            </a:r>
          </a:p>
          <a:p>
            <a:pPr algn="ctr"/>
            <a:r>
              <a:rPr lang="fr-CA" sz="5400" b="1" dirty="0"/>
              <a:t>Tableau sommaire des redevances d’aménagement – Chemin Shediac</a:t>
            </a:r>
            <a:endParaRPr lang="en-US" sz="5400" b="1" dirty="0"/>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8"/>
            </p:custDataLst>
          </p:nvPr>
        </p:nvSpPr>
        <p:spPr>
          <a:xfrm>
            <a:off x="147537" y="10402637"/>
            <a:ext cx="3090243" cy="644146"/>
          </a:xfrm>
        </p:spPr>
        <p:txBody>
          <a:bodyPr/>
          <a:lstStyle/>
          <a:p>
            <a:fld id="{B6F15528-21DE-4FAA-801E-634DDDAF4B2B}" type="slidenum">
              <a:rPr lang="en-US" smtClean="0"/>
              <a:t>36</a:t>
            </a:fld>
            <a:endParaRPr lang="en-US" dirty="0"/>
          </a:p>
        </p:txBody>
      </p:sp>
      <p:sp>
        <p:nvSpPr>
          <p:cNvPr id="22" name="Content Placeholder 2">
            <a:extLst>
              <a:ext uri="{FF2B5EF4-FFF2-40B4-BE49-F238E27FC236}">
                <a16:creationId xmlns:a16="http://schemas.microsoft.com/office/drawing/2014/main" id="{5DDFA216-6C12-485F-A3EB-9391971B18D9}"/>
              </a:ext>
            </a:extLst>
          </p:cNvPr>
          <p:cNvSpPr txBox="1">
            <a:spLocks/>
          </p:cNvSpPr>
          <p:nvPr>
            <p:custDataLst>
              <p:tags r:id="rId19"/>
            </p:custDataLst>
          </p:nvPr>
        </p:nvSpPr>
        <p:spPr>
          <a:xfrm>
            <a:off x="727407" y="2749197"/>
            <a:ext cx="8532412" cy="773202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200"/>
              </a:spcAft>
              <a:buFont typeface="Arial" panose="020B0604020202020204" pitchFamily="34" charset="0"/>
              <a:buChar char="•"/>
            </a:pPr>
            <a:endParaRPr lang="en-US" sz="3200" kern="0" dirty="0">
              <a:solidFill>
                <a:sysClr val="windowText" lastClr="000000"/>
              </a:solidFill>
            </a:endParaRPr>
          </a:p>
          <a:p>
            <a:pPr marL="571500" indent="-571500">
              <a:spcAft>
                <a:spcPts val="1800"/>
              </a:spcAft>
              <a:buFont typeface="Arial" panose="020B0604020202020204" pitchFamily="34" charset="0"/>
              <a:buChar char="•"/>
            </a:pPr>
            <a:endParaRPr lang="en-US" sz="3500" kern="0" dirty="0">
              <a:solidFill>
                <a:sysClr val="windowText" lastClr="000000"/>
              </a:solidFill>
            </a:endParaRPr>
          </a:p>
          <a:p>
            <a:pPr>
              <a:spcAft>
                <a:spcPts val="1800"/>
              </a:spcAft>
            </a:pPr>
            <a:endParaRPr lang="en-US" sz="3500" kern="0" dirty="0">
              <a:solidFill>
                <a:sysClr val="windowText" lastClr="000000"/>
              </a:solidFill>
            </a:endParaRPr>
          </a:p>
          <a:p>
            <a:pPr marL="571500" indent="-571500">
              <a:spcAft>
                <a:spcPts val="1800"/>
              </a:spcAft>
              <a:buFont typeface="Arial" panose="020B0604020202020204" pitchFamily="34" charset="0"/>
              <a:buChar char="•"/>
            </a:pPr>
            <a:endParaRPr lang="en-US" sz="3800" kern="0" dirty="0">
              <a:solidFill>
                <a:sysClr val="windowText" lastClr="000000"/>
              </a:solidFill>
            </a:endParaRPr>
          </a:p>
          <a:p>
            <a:pPr marL="571500" indent="-571500">
              <a:spcAft>
                <a:spcPts val="1800"/>
              </a:spcAft>
              <a:buFont typeface="Arial" panose="020B0604020202020204" pitchFamily="34" charset="0"/>
              <a:buChar char="•"/>
            </a:pPr>
            <a:endParaRPr lang="en-US" sz="4200" kern="0" dirty="0">
              <a:solidFill>
                <a:sysClr val="windowText" lastClr="000000"/>
              </a:solidFill>
            </a:endParaRPr>
          </a:p>
        </p:txBody>
      </p:sp>
      <p:sp>
        <p:nvSpPr>
          <p:cNvPr id="24" name="Content Placeholder 2">
            <a:extLst>
              <a:ext uri="{FF2B5EF4-FFF2-40B4-BE49-F238E27FC236}">
                <a16:creationId xmlns:a16="http://schemas.microsoft.com/office/drawing/2014/main" id="{AA0039CB-C947-4278-BAE8-9DDAC919602F}"/>
              </a:ext>
            </a:extLst>
          </p:cNvPr>
          <p:cNvSpPr txBox="1">
            <a:spLocks/>
          </p:cNvSpPr>
          <p:nvPr>
            <p:custDataLst>
              <p:tags r:id="rId20"/>
            </p:custDataLst>
          </p:nvPr>
        </p:nvSpPr>
        <p:spPr>
          <a:xfrm>
            <a:off x="9623662" y="2814197"/>
            <a:ext cx="10469538" cy="677857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800"/>
              </a:spcAft>
              <a:buFont typeface="Arial" panose="020B0604020202020204" pitchFamily="34" charset="0"/>
              <a:buChar char="•"/>
            </a:pPr>
            <a:endParaRPr lang="fr-CA" sz="3200" kern="0" dirty="0"/>
          </a:p>
        </p:txBody>
      </p:sp>
      <p:pic>
        <p:nvPicPr>
          <p:cNvPr id="21" name="Picture 20">
            <a:extLst>
              <a:ext uri="{FF2B5EF4-FFF2-40B4-BE49-F238E27FC236}">
                <a16:creationId xmlns:a16="http://schemas.microsoft.com/office/drawing/2014/main" id="{AC2657E9-4C07-1048-C05F-0AA49614091D}"/>
              </a:ext>
            </a:extLst>
          </p:cNvPr>
          <p:cNvPicPr>
            <a:picLocks noChangeAspect="1"/>
          </p:cNvPicPr>
          <p:nvPr/>
        </p:nvPicPr>
        <p:blipFill>
          <a:blip r:embed="rId29"/>
          <a:stretch>
            <a:fillRect/>
          </a:stretch>
        </p:blipFill>
        <p:spPr>
          <a:xfrm>
            <a:off x="3890487" y="3581932"/>
            <a:ext cx="12323126" cy="5243107"/>
          </a:xfrm>
          <a:prstGeom prst="rect">
            <a:avLst/>
          </a:prstGeom>
        </p:spPr>
      </p:pic>
    </p:spTree>
    <p:extLst>
      <p:ext uri="{BB962C8B-B14F-4D97-AF65-F5344CB8AC3E}">
        <p14:creationId xmlns:p14="http://schemas.microsoft.com/office/powerpoint/2010/main" val="39769671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3"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4"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5"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6"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7"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28"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9" name="TextBox 18">
            <a:extLst>
              <a:ext uri="{FF2B5EF4-FFF2-40B4-BE49-F238E27FC236}">
                <a16:creationId xmlns:a16="http://schemas.microsoft.com/office/drawing/2014/main" id="{1E1FE2B4-B800-47B6-813E-3705875F8EC8}"/>
              </a:ext>
            </a:extLst>
          </p:cNvPr>
          <p:cNvSpPr txBox="1"/>
          <p:nvPr>
            <p:custDataLst>
              <p:tags r:id="rId17"/>
            </p:custDataLst>
          </p:nvPr>
        </p:nvSpPr>
        <p:spPr>
          <a:xfrm>
            <a:off x="1" y="737623"/>
            <a:ext cx="20104100" cy="1754326"/>
          </a:xfrm>
          <a:prstGeom prst="rect">
            <a:avLst/>
          </a:prstGeom>
          <a:noFill/>
        </p:spPr>
        <p:txBody>
          <a:bodyPr wrap="square" rtlCol="0">
            <a:spAutoFit/>
          </a:bodyPr>
          <a:lstStyle/>
          <a:p>
            <a:pPr algn="ctr"/>
            <a:r>
              <a:rPr lang="en-US" sz="5400" b="1" dirty="0"/>
              <a:t>Development Charge Summary Table – Shediac Road</a:t>
            </a:r>
          </a:p>
          <a:p>
            <a:pPr algn="ctr"/>
            <a:r>
              <a:rPr lang="fr-CA" sz="5400" b="1" dirty="0"/>
              <a:t>Tableau sommaire des redevances d’aménagement – Chemin Shediac</a:t>
            </a:r>
            <a:endParaRPr lang="en-US" sz="5400" b="1" dirty="0"/>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8"/>
            </p:custDataLst>
          </p:nvPr>
        </p:nvSpPr>
        <p:spPr>
          <a:xfrm>
            <a:off x="147537" y="10402637"/>
            <a:ext cx="3090243" cy="644146"/>
          </a:xfrm>
        </p:spPr>
        <p:txBody>
          <a:bodyPr/>
          <a:lstStyle/>
          <a:p>
            <a:fld id="{B6F15528-21DE-4FAA-801E-634DDDAF4B2B}" type="slidenum">
              <a:rPr lang="en-US" smtClean="0"/>
              <a:t>37</a:t>
            </a:fld>
            <a:endParaRPr lang="en-US" dirty="0"/>
          </a:p>
        </p:txBody>
      </p:sp>
      <p:sp>
        <p:nvSpPr>
          <p:cNvPr id="22" name="Content Placeholder 2">
            <a:extLst>
              <a:ext uri="{FF2B5EF4-FFF2-40B4-BE49-F238E27FC236}">
                <a16:creationId xmlns:a16="http://schemas.microsoft.com/office/drawing/2014/main" id="{5DDFA216-6C12-485F-A3EB-9391971B18D9}"/>
              </a:ext>
            </a:extLst>
          </p:cNvPr>
          <p:cNvSpPr txBox="1">
            <a:spLocks/>
          </p:cNvSpPr>
          <p:nvPr>
            <p:custDataLst>
              <p:tags r:id="rId19"/>
            </p:custDataLst>
          </p:nvPr>
        </p:nvSpPr>
        <p:spPr>
          <a:xfrm>
            <a:off x="727407" y="2749197"/>
            <a:ext cx="8532412" cy="773202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200"/>
              </a:spcAft>
              <a:buFont typeface="Arial" panose="020B0604020202020204" pitchFamily="34" charset="0"/>
              <a:buChar char="•"/>
            </a:pPr>
            <a:endParaRPr lang="en-US" sz="3200" kern="0" dirty="0">
              <a:solidFill>
                <a:sysClr val="windowText" lastClr="000000"/>
              </a:solidFill>
            </a:endParaRPr>
          </a:p>
          <a:p>
            <a:pPr marL="571500" indent="-571500">
              <a:spcAft>
                <a:spcPts val="1800"/>
              </a:spcAft>
              <a:buFont typeface="Arial" panose="020B0604020202020204" pitchFamily="34" charset="0"/>
              <a:buChar char="•"/>
            </a:pPr>
            <a:endParaRPr lang="en-US" sz="3500" kern="0" dirty="0">
              <a:solidFill>
                <a:sysClr val="windowText" lastClr="000000"/>
              </a:solidFill>
            </a:endParaRPr>
          </a:p>
          <a:p>
            <a:pPr>
              <a:spcAft>
                <a:spcPts val="1800"/>
              </a:spcAft>
            </a:pPr>
            <a:endParaRPr lang="en-US" sz="3500" kern="0" dirty="0">
              <a:solidFill>
                <a:sysClr val="windowText" lastClr="000000"/>
              </a:solidFill>
            </a:endParaRPr>
          </a:p>
          <a:p>
            <a:pPr marL="571500" indent="-571500">
              <a:spcAft>
                <a:spcPts val="1800"/>
              </a:spcAft>
              <a:buFont typeface="Arial" panose="020B0604020202020204" pitchFamily="34" charset="0"/>
              <a:buChar char="•"/>
            </a:pPr>
            <a:endParaRPr lang="en-US" sz="3800" kern="0" dirty="0">
              <a:solidFill>
                <a:sysClr val="windowText" lastClr="000000"/>
              </a:solidFill>
            </a:endParaRPr>
          </a:p>
          <a:p>
            <a:pPr marL="571500" indent="-571500">
              <a:spcAft>
                <a:spcPts val="1800"/>
              </a:spcAft>
              <a:buFont typeface="Arial" panose="020B0604020202020204" pitchFamily="34" charset="0"/>
              <a:buChar char="•"/>
            </a:pPr>
            <a:endParaRPr lang="en-US" sz="4200" kern="0" dirty="0">
              <a:solidFill>
                <a:sysClr val="windowText" lastClr="000000"/>
              </a:solidFill>
            </a:endParaRPr>
          </a:p>
        </p:txBody>
      </p:sp>
      <p:sp>
        <p:nvSpPr>
          <p:cNvPr id="24" name="Content Placeholder 2">
            <a:extLst>
              <a:ext uri="{FF2B5EF4-FFF2-40B4-BE49-F238E27FC236}">
                <a16:creationId xmlns:a16="http://schemas.microsoft.com/office/drawing/2014/main" id="{AA0039CB-C947-4278-BAE8-9DDAC919602F}"/>
              </a:ext>
            </a:extLst>
          </p:cNvPr>
          <p:cNvSpPr txBox="1">
            <a:spLocks/>
          </p:cNvSpPr>
          <p:nvPr>
            <p:custDataLst>
              <p:tags r:id="rId20"/>
            </p:custDataLst>
          </p:nvPr>
        </p:nvSpPr>
        <p:spPr>
          <a:xfrm>
            <a:off x="9623662" y="2814197"/>
            <a:ext cx="10469538" cy="677857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800"/>
              </a:spcAft>
              <a:buFont typeface="Arial" panose="020B0604020202020204" pitchFamily="34" charset="0"/>
              <a:buChar char="•"/>
            </a:pPr>
            <a:endParaRPr lang="fr-CA" sz="3200" kern="0" dirty="0"/>
          </a:p>
        </p:txBody>
      </p:sp>
      <p:pic>
        <p:nvPicPr>
          <p:cNvPr id="18" name="Picture 17">
            <a:extLst>
              <a:ext uri="{FF2B5EF4-FFF2-40B4-BE49-F238E27FC236}">
                <a16:creationId xmlns:a16="http://schemas.microsoft.com/office/drawing/2014/main" id="{530F32A7-E055-74EF-D6F0-902865078AD3}"/>
              </a:ext>
            </a:extLst>
          </p:cNvPr>
          <p:cNvPicPr>
            <a:picLocks noChangeAspect="1"/>
          </p:cNvPicPr>
          <p:nvPr/>
        </p:nvPicPr>
        <p:blipFill>
          <a:blip r:embed="rId29"/>
          <a:stretch>
            <a:fillRect/>
          </a:stretch>
        </p:blipFill>
        <p:spPr>
          <a:xfrm>
            <a:off x="3806074" y="3520822"/>
            <a:ext cx="13265354" cy="5239512"/>
          </a:xfrm>
          <a:prstGeom prst="rect">
            <a:avLst/>
          </a:prstGeom>
        </p:spPr>
      </p:pic>
    </p:spTree>
    <p:extLst>
      <p:ext uri="{BB962C8B-B14F-4D97-AF65-F5344CB8AC3E}">
        <p14:creationId xmlns:p14="http://schemas.microsoft.com/office/powerpoint/2010/main" val="29414644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0" y="4206875"/>
            <a:ext cx="20104100" cy="5084804"/>
          </a:xfrm>
          <a:custGeom>
            <a:avLst/>
            <a:gdLst/>
            <a:ahLst/>
            <a:cxnLst/>
            <a:rect l="l" t="t" r="r" b="b"/>
            <a:pathLst>
              <a:path w="20104100" h="8513445">
                <a:moveTo>
                  <a:pt x="0" y="8512829"/>
                </a:moveTo>
                <a:lnTo>
                  <a:pt x="20104099" y="8512829"/>
                </a:lnTo>
                <a:lnTo>
                  <a:pt x="20104099" y="0"/>
                </a:lnTo>
                <a:lnTo>
                  <a:pt x="0" y="0"/>
                </a:lnTo>
                <a:lnTo>
                  <a:pt x="0" y="8512829"/>
                </a:lnTo>
                <a:close/>
              </a:path>
            </a:pathLst>
          </a:custGeom>
          <a:solidFill>
            <a:srgbClr val="00A5DA"/>
          </a:solidFill>
        </p:spPr>
        <p:txBody>
          <a:bodyPr wrap="square" lIns="0" tIns="0" rIns="0" bIns="0" rtlCol="0"/>
          <a:lstStyle/>
          <a:p>
            <a:endParaRPr dirty="0"/>
          </a:p>
        </p:txBody>
      </p:sp>
      <p:sp>
        <p:nvSpPr>
          <p:cNvPr id="20" name="object 5">
            <a:extLst>
              <a:ext uri="{FF2B5EF4-FFF2-40B4-BE49-F238E27FC236}">
                <a16:creationId xmlns:a16="http://schemas.microsoft.com/office/drawing/2014/main" id="{CEA9ECAA-22FC-4C66-9C28-17018E74DA62}"/>
              </a:ext>
            </a:extLst>
          </p:cNvPr>
          <p:cNvSpPr txBox="1"/>
          <p:nvPr>
            <p:custDataLst>
              <p:tags r:id="rId2"/>
            </p:custDataLst>
          </p:nvPr>
        </p:nvSpPr>
        <p:spPr>
          <a:xfrm>
            <a:off x="1028613" y="4211334"/>
            <a:ext cx="18657136" cy="2439386"/>
          </a:xfrm>
          <a:prstGeom prst="rect">
            <a:avLst/>
          </a:prstGeom>
        </p:spPr>
        <p:txBody>
          <a:bodyPr vert="horz" wrap="square" lIns="0" tIns="12065" rIns="0" bIns="0" rtlCol="0">
            <a:spAutoFit/>
          </a:bodyPr>
          <a:lstStyle/>
          <a:p>
            <a:pPr marL="12700" algn="r">
              <a:lnSpc>
                <a:spcPts val="9895"/>
              </a:lnSpc>
              <a:spcBef>
                <a:spcPts val="95"/>
              </a:spcBef>
            </a:pPr>
            <a:r>
              <a:rPr lang="fr-CA" sz="6600" b="1" spc="-5" dirty="0">
                <a:solidFill>
                  <a:schemeClr val="bg1"/>
                </a:solidFill>
                <a:latin typeface="Arial"/>
                <a:cs typeface="Arial"/>
              </a:rPr>
              <a:t>5. </a:t>
            </a:r>
            <a:r>
              <a:rPr lang="en-US" sz="6600" b="1" spc="-5" dirty="0">
                <a:solidFill>
                  <a:schemeClr val="bg1"/>
                </a:solidFill>
                <a:latin typeface="Arial"/>
                <a:cs typeface="Arial"/>
              </a:rPr>
              <a:t>Sample Calculations </a:t>
            </a:r>
            <a:r>
              <a:rPr lang="fr-CA" sz="6600" b="1" spc="-5" dirty="0">
                <a:solidFill>
                  <a:schemeClr val="bg1"/>
                </a:solidFill>
                <a:latin typeface="Arial"/>
                <a:cs typeface="Arial"/>
              </a:rPr>
              <a:t>/ </a:t>
            </a:r>
          </a:p>
          <a:p>
            <a:pPr marL="12700" algn="r">
              <a:lnSpc>
                <a:spcPts val="9895"/>
              </a:lnSpc>
              <a:spcBef>
                <a:spcPts val="95"/>
              </a:spcBef>
            </a:pPr>
            <a:r>
              <a:rPr lang="fr-CA" sz="6600" b="1" spc="-5" dirty="0">
                <a:solidFill>
                  <a:schemeClr val="bg1"/>
                </a:solidFill>
                <a:latin typeface="Arial"/>
                <a:cs typeface="Arial"/>
              </a:rPr>
              <a:t>Modèles de calcul</a:t>
            </a:r>
          </a:p>
        </p:txBody>
      </p:sp>
      <p:sp>
        <p:nvSpPr>
          <p:cNvPr id="22" name="object 2">
            <a:extLst>
              <a:ext uri="{FF2B5EF4-FFF2-40B4-BE49-F238E27FC236}">
                <a16:creationId xmlns:a16="http://schemas.microsoft.com/office/drawing/2014/main" id="{E5B62EF7-EA8C-45A6-AA3B-D8C4F605FBD0}"/>
              </a:ext>
            </a:extLst>
          </p:cNvPr>
          <p:cNvSpPr/>
          <p:nvPr>
            <p:custDataLst>
              <p:tags r:id="rId3"/>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23" name="object 3">
            <a:extLst>
              <a:ext uri="{FF2B5EF4-FFF2-40B4-BE49-F238E27FC236}">
                <a16:creationId xmlns:a16="http://schemas.microsoft.com/office/drawing/2014/main" id="{94A0B682-463E-4329-963C-ED4E97C88478}"/>
              </a:ext>
            </a:extLst>
          </p:cNvPr>
          <p:cNvSpPr/>
          <p:nvPr>
            <p:custDataLst>
              <p:tags r:id="rId4"/>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24" name="object 4">
            <a:extLst>
              <a:ext uri="{FF2B5EF4-FFF2-40B4-BE49-F238E27FC236}">
                <a16:creationId xmlns:a16="http://schemas.microsoft.com/office/drawing/2014/main" id="{228AF0A1-F379-4C36-ABC0-9F64247004A0}"/>
              </a:ext>
            </a:extLst>
          </p:cNvPr>
          <p:cNvSpPr/>
          <p:nvPr>
            <p:custDataLst>
              <p:tags r:id="rId5"/>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25" name="object 5">
            <a:extLst>
              <a:ext uri="{FF2B5EF4-FFF2-40B4-BE49-F238E27FC236}">
                <a16:creationId xmlns:a16="http://schemas.microsoft.com/office/drawing/2014/main" id="{C0A6BA6F-3C02-40E4-983C-EC591C63A27B}"/>
              </a:ext>
            </a:extLst>
          </p:cNvPr>
          <p:cNvSpPr/>
          <p:nvPr>
            <p:custDataLst>
              <p:tags r:id="rId6"/>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26" name="object 6">
            <a:extLst>
              <a:ext uri="{FF2B5EF4-FFF2-40B4-BE49-F238E27FC236}">
                <a16:creationId xmlns:a16="http://schemas.microsoft.com/office/drawing/2014/main" id="{63BD926C-2FD5-43BA-A773-BF7E72039BC0}"/>
              </a:ext>
            </a:extLst>
          </p:cNvPr>
          <p:cNvSpPr/>
          <p:nvPr>
            <p:custDataLst>
              <p:tags r:id="rId7"/>
            </p:custDataLst>
          </p:nvPr>
        </p:nvSpPr>
        <p:spPr>
          <a:xfrm>
            <a:off x="17495107" y="10609656"/>
            <a:ext cx="248809" cy="242128"/>
          </a:xfrm>
          <a:prstGeom prst="rect">
            <a:avLst/>
          </a:prstGeom>
          <a:blipFill>
            <a:blip r:embed="rId18" cstate="print"/>
            <a:stretch>
              <a:fillRect/>
            </a:stretch>
          </a:blipFill>
        </p:spPr>
        <p:txBody>
          <a:bodyPr wrap="square" lIns="0" tIns="0" rIns="0" bIns="0" rtlCol="0"/>
          <a:lstStyle/>
          <a:p>
            <a:endParaRPr dirty="0"/>
          </a:p>
        </p:txBody>
      </p:sp>
      <p:sp>
        <p:nvSpPr>
          <p:cNvPr id="27" name="object 7">
            <a:extLst>
              <a:ext uri="{FF2B5EF4-FFF2-40B4-BE49-F238E27FC236}">
                <a16:creationId xmlns:a16="http://schemas.microsoft.com/office/drawing/2014/main" id="{42C4D401-033A-4E55-AE47-3F439F5682AC}"/>
              </a:ext>
            </a:extLst>
          </p:cNvPr>
          <p:cNvSpPr/>
          <p:nvPr>
            <p:custDataLst>
              <p:tags r:id="rId8"/>
            </p:custDataLst>
          </p:nvPr>
        </p:nvSpPr>
        <p:spPr>
          <a:xfrm>
            <a:off x="17909505" y="10612462"/>
            <a:ext cx="247374" cy="236851"/>
          </a:xfrm>
          <a:prstGeom prst="rect">
            <a:avLst/>
          </a:prstGeom>
          <a:blipFill>
            <a:blip r:embed="rId19" cstate="print"/>
            <a:stretch>
              <a:fillRect/>
            </a:stretch>
          </a:blipFill>
        </p:spPr>
        <p:txBody>
          <a:bodyPr wrap="square" lIns="0" tIns="0" rIns="0" bIns="0" rtlCol="0"/>
          <a:lstStyle/>
          <a:p>
            <a:endParaRPr dirty="0"/>
          </a:p>
        </p:txBody>
      </p:sp>
      <p:sp>
        <p:nvSpPr>
          <p:cNvPr id="28" name="object 8">
            <a:extLst>
              <a:ext uri="{FF2B5EF4-FFF2-40B4-BE49-F238E27FC236}">
                <a16:creationId xmlns:a16="http://schemas.microsoft.com/office/drawing/2014/main" id="{9C08F81D-AE6C-413C-AB34-810372B7F7C1}"/>
              </a:ext>
            </a:extLst>
          </p:cNvPr>
          <p:cNvSpPr/>
          <p:nvPr>
            <p:custDataLst>
              <p:tags r:id="rId9"/>
            </p:custDataLst>
          </p:nvPr>
        </p:nvSpPr>
        <p:spPr>
          <a:xfrm>
            <a:off x="18675139" y="10614915"/>
            <a:ext cx="204203" cy="231595"/>
          </a:xfrm>
          <a:prstGeom prst="rect">
            <a:avLst/>
          </a:prstGeom>
          <a:blipFill>
            <a:blip r:embed="rId20" cstate="print"/>
            <a:stretch>
              <a:fillRect/>
            </a:stretch>
          </a:blipFill>
        </p:spPr>
        <p:txBody>
          <a:bodyPr wrap="square" lIns="0" tIns="0" rIns="0" bIns="0" rtlCol="0"/>
          <a:lstStyle/>
          <a:p>
            <a:endParaRPr dirty="0"/>
          </a:p>
        </p:txBody>
      </p:sp>
      <p:sp>
        <p:nvSpPr>
          <p:cNvPr id="29" name="object 9">
            <a:extLst>
              <a:ext uri="{FF2B5EF4-FFF2-40B4-BE49-F238E27FC236}">
                <a16:creationId xmlns:a16="http://schemas.microsoft.com/office/drawing/2014/main" id="{F743D284-A9E1-45C1-8480-7D1A288724A5}"/>
              </a:ext>
            </a:extLst>
          </p:cNvPr>
          <p:cNvSpPr/>
          <p:nvPr>
            <p:custDataLst>
              <p:tags r:id="rId10"/>
            </p:custDataLst>
          </p:nvPr>
        </p:nvSpPr>
        <p:spPr>
          <a:xfrm>
            <a:off x="18317229" y="10609645"/>
            <a:ext cx="218255" cy="242128"/>
          </a:xfrm>
          <a:prstGeom prst="rect">
            <a:avLst/>
          </a:prstGeom>
          <a:blipFill>
            <a:blip r:embed="rId21" cstate="print"/>
            <a:stretch>
              <a:fillRect/>
            </a:stretch>
          </a:blipFill>
        </p:spPr>
        <p:txBody>
          <a:bodyPr wrap="square" lIns="0" tIns="0" rIns="0" bIns="0" rtlCol="0"/>
          <a:lstStyle/>
          <a:p>
            <a:endParaRPr dirty="0"/>
          </a:p>
        </p:txBody>
      </p:sp>
      <p:sp>
        <p:nvSpPr>
          <p:cNvPr id="30" name="object 10">
            <a:extLst>
              <a:ext uri="{FF2B5EF4-FFF2-40B4-BE49-F238E27FC236}">
                <a16:creationId xmlns:a16="http://schemas.microsoft.com/office/drawing/2014/main" id="{2F8BF005-325E-4F07-800F-64FCA9BD3178}"/>
              </a:ext>
            </a:extLst>
          </p:cNvPr>
          <p:cNvSpPr/>
          <p:nvPr>
            <p:custDataLst>
              <p:tags r:id="rId11"/>
            </p:custDataLst>
          </p:nvPr>
        </p:nvSpPr>
        <p:spPr>
          <a:xfrm>
            <a:off x="19023967" y="10609656"/>
            <a:ext cx="248798" cy="242128"/>
          </a:xfrm>
          <a:prstGeom prst="rect">
            <a:avLst/>
          </a:prstGeom>
          <a:blipFill>
            <a:blip r:embed="rId22" cstate="print"/>
            <a:stretch>
              <a:fillRect/>
            </a:stretch>
          </a:blipFill>
        </p:spPr>
        <p:txBody>
          <a:bodyPr wrap="square" lIns="0" tIns="0" rIns="0" bIns="0" rtlCol="0"/>
          <a:lstStyle/>
          <a:p>
            <a:endParaRPr dirty="0"/>
          </a:p>
        </p:txBody>
      </p:sp>
      <p:sp>
        <p:nvSpPr>
          <p:cNvPr id="31" name="object 11">
            <a:extLst>
              <a:ext uri="{FF2B5EF4-FFF2-40B4-BE49-F238E27FC236}">
                <a16:creationId xmlns:a16="http://schemas.microsoft.com/office/drawing/2014/main" id="{927741A2-B0B4-47FA-B250-86E51AA36EAD}"/>
              </a:ext>
            </a:extLst>
          </p:cNvPr>
          <p:cNvSpPr/>
          <p:nvPr>
            <p:custDataLst>
              <p:tags r:id="rId12"/>
            </p:custDataLst>
          </p:nvPr>
        </p:nvSpPr>
        <p:spPr>
          <a:xfrm>
            <a:off x="19438354" y="10612462"/>
            <a:ext cx="247395" cy="236851"/>
          </a:xfrm>
          <a:prstGeom prst="rect">
            <a:avLst/>
          </a:prstGeom>
          <a:blipFill>
            <a:blip r:embed="rId23" cstate="print"/>
            <a:stretch>
              <a:fillRect/>
            </a:stretch>
          </a:blipFill>
        </p:spPr>
        <p:txBody>
          <a:bodyPr wrap="square" lIns="0" tIns="0" rIns="0" bIns="0" rtlCol="0"/>
          <a:lstStyle/>
          <a:p>
            <a:endParaRPr dirty="0"/>
          </a:p>
        </p:txBody>
      </p:sp>
      <p:sp>
        <p:nvSpPr>
          <p:cNvPr id="32" name="object 13">
            <a:extLst>
              <a:ext uri="{FF2B5EF4-FFF2-40B4-BE49-F238E27FC236}">
                <a16:creationId xmlns:a16="http://schemas.microsoft.com/office/drawing/2014/main" id="{36F1B5BE-8278-407B-A21A-76191BC05A47}"/>
              </a:ext>
            </a:extLst>
          </p:cNvPr>
          <p:cNvSpPr/>
          <p:nvPr>
            <p:custDataLst>
              <p:tags r:id="rId13"/>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33" name="object 15">
            <a:extLst>
              <a:ext uri="{FF2B5EF4-FFF2-40B4-BE49-F238E27FC236}">
                <a16:creationId xmlns:a16="http://schemas.microsoft.com/office/drawing/2014/main" id="{976BC4C1-5418-4E1B-B22E-32368FA81FFB}"/>
              </a:ext>
            </a:extLst>
          </p:cNvPr>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34" name="object 17">
            <a:extLst>
              <a:ext uri="{FF2B5EF4-FFF2-40B4-BE49-F238E27FC236}">
                <a16:creationId xmlns:a16="http://schemas.microsoft.com/office/drawing/2014/main" id="{0AF526DC-511E-4E99-A874-F6754F050DB6}"/>
              </a:ext>
            </a:extLst>
          </p:cNvPr>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Tree>
    <p:extLst>
      <p:ext uri="{BB962C8B-B14F-4D97-AF65-F5344CB8AC3E}">
        <p14:creationId xmlns:p14="http://schemas.microsoft.com/office/powerpoint/2010/main" val="2003910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7"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8"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9"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30"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31"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32"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9" name="TextBox 18">
            <a:extLst>
              <a:ext uri="{FF2B5EF4-FFF2-40B4-BE49-F238E27FC236}">
                <a16:creationId xmlns:a16="http://schemas.microsoft.com/office/drawing/2014/main" id="{1E1FE2B4-B800-47B6-813E-3705875F8EC8}"/>
              </a:ext>
            </a:extLst>
          </p:cNvPr>
          <p:cNvSpPr txBox="1"/>
          <p:nvPr>
            <p:custDataLst>
              <p:tags r:id="rId17"/>
            </p:custDataLst>
          </p:nvPr>
        </p:nvSpPr>
        <p:spPr>
          <a:xfrm>
            <a:off x="374650" y="151324"/>
            <a:ext cx="15537198" cy="1754326"/>
          </a:xfrm>
          <a:prstGeom prst="rect">
            <a:avLst/>
          </a:prstGeom>
          <a:noFill/>
        </p:spPr>
        <p:txBody>
          <a:bodyPr wrap="square" rtlCol="0">
            <a:spAutoFit/>
          </a:bodyPr>
          <a:lstStyle/>
          <a:p>
            <a:r>
              <a:rPr lang="en-US" sz="5400" b="1" kern="0" dirty="0"/>
              <a:t>Sample Development Charges – Shediac Road and Harrisville Boulevard</a:t>
            </a:r>
            <a:endParaRPr lang="en-CA" sz="5400" b="1" kern="0" dirty="0">
              <a:solidFill>
                <a:schemeClr val="tx1"/>
              </a:solidFill>
            </a:endParaRPr>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8"/>
            </p:custDataLst>
          </p:nvPr>
        </p:nvSpPr>
        <p:spPr>
          <a:xfrm>
            <a:off x="147537" y="10402637"/>
            <a:ext cx="3090243" cy="565467"/>
          </a:xfrm>
        </p:spPr>
        <p:txBody>
          <a:bodyPr/>
          <a:lstStyle/>
          <a:p>
            <a:fld id="{B6F15528-21DE-4FAA-801E-634DDDAF4B2B}" type="slidenum">
              <a:rPr lang="en-US" smtClean="0"/>
              <a:t>39</a:t>
            </a:fld>
            <a:endParaRPr lang="en-US" dirty="0"/>
          </a:p>
        </p:txBody>
      </p:sp>
      <p:sp>
        <p:nvSpPr>
          <p:cNvPr id="18" name="Content Placeholder 2">
            <a:extLst>
              <a:ext uri="{FF2B5EF4-FFF2-40B4-BE49-F238E27FC236}">
                <a16:creationId xmlns:a16="http://schemas.microsoft.com/office/drawing/2014/main" id="{4C738E94-7D7A-BD3F-BB11-9322131484DE}"/>
              </a:ext>
            </a:extLst>
          </p:cNvPr>
          <p:cNvSpPr txBox="1">
            <a:spLocks/>
          </p:cNvSpPr>
          <p:nvPr>
            <p:custDataLst>
              <p:tags r:id="rId19"/>
            </p:custDataLst>
          </p:nvPr>
        </p:nvSpPr>
        <p:spPr>
          <a:xfrm>
            <a:off x="908050" y="2268091"/>
            <a:ext cx="7391400" cy="777969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1200"/>
              </a:spcAft>
            </a:pPr>
            <a:r>
              <a:rPr lang="en-US" sz="2400" b="1" u="sng" kern="0" dirty="0">
                <a:solidFill>
                  <a:sysClr val="windowText" lastClr="000000"/>
                </a:solidFill>
              </a:rPr>
              <a:t>Example 1: Townhouse Dwelling (4 units)</a:t>
            </a:r>
          </a:p>
          <a:p>
            <a:pPr marL="571500" indent="-571500">
              <a:spcAft>
                <a:spcPts val="1200"/>
              </a:spcAft>
              <a:buFont typeface="Arial" panose="020B0604020202020204" pitchFamily="34" charset="0"/>
              <a:buChar char="•"/>
            </a:pPr>
            <a:r>
              <a:rPr lang="en-US" sz="2400" kern="0" dirty="0">
                <a:solidFill>
                  <a:sysClr val="windowText" lastClr="000000"/>
                </a:solidFill>
              </a:rPr>
              <a:t>Zoning: R3</a:t>
            </a:r>
          </a:p>
          <a:p>
            <a:pPr marL="571500" indent="-571500">
              <a:spcAft>
                <a:spcPts val="1200"/>
              </a:spcAft>
              <a:buFont typeface="Arial" panose="020B0604020202020204" pitchFamily="34" charset="0"/>
              <a:buChar char="•"/>
            </a:pPr>
            <a:r>
              <a:rPr lang="en-US" sz="2400" kern="0" dirty="0">
                <a:solidFill>
                  <a:sysClr val="windowText" lastClr="000000"/>
                </a:solidFill>
              </a:rPr>
              <a:t>Area (acres): 0.284</a:t>
            </a:r>
          </a:p>
          <a:p>
            <a:pPr marL="571500" indent="-571500">
              <a:spcAft>
                <a:spcPts val="1200"/>
              </a:spcAft>
              <a:buFont typeface="Arial" panose="020B0604020202020204" pitchFamily="34" charset="0"/>
              <a:buChar char="•"/>
            </a:pPr>
            <a:r>
              <a:rPr lang="en-US" sz="2400" kern="0" dirty="0">
                <a:solidFill>
                  <a:sysClr val="windowText" lastClr="000000"/>
                </a:solidFill>
              </a:rPr>
              <a:t>Weighting: 11.778</a:t>
            </a:r>
          </a:p>
          <a:p>
            <a:pPr marL="571500" indent="-571500">
              <a:spcAft>
                <a:spcPts val="1200"/>
              </a:spcAft>
              <a:buFont typeface="Arial" panose="020B0604020202020204" pitchFamily="34" charset="0"/>
              <a:buChar char="•"/>
            </a:pPr>
            <a:r>
              <a:rPr lang="en-US" sz="2400" kern="0" dirty="0">
                <a:solidFill>
                  <a:sysClr val="windowText" lastClr="000000"/>
                </a:solidFill>
              </a:rPr>
              <a:t>Weighted Area (Area x Weighting) = 3.350</a:t>
            </a:r>
          </a:p>
          <a:p>
            <a:pPr>
              <a:spcAft>
                <a:spcPts val="1200"/>
              </a:spcAft>
            </a:pPr>
            <a:r>
              <a:rPr lang="en-US" sz="2400" b="1" kern="0" dirty="0">
                <a:solidFill>
                  <a:sysClr val="windowText" lastClr="000000"/>
                </a:solidFill>
              </a:rPr>
              <a:t>Shediac Road:</a:t>
            </a:r>
            <a:endParaRPr lang="en-US" sz="2400" kern="0" dirty="0">
              <a:solidFill>
                <a:sysClr val="windowText" lastClr="000000"/>
              </a:solidFill>
            </a:endParaRPr>
          </a:p>
          <a:p>
            <a:pPr marL="571500" indent="-571500">
              <a:spcAft>
                <a:spcPts val="1200"/>
              </a:spcAft>
              <a:buFont typeface="Arial" panose="020B0604020202020204" pitchFamily="34" charset="0"/>
              <a:buChar char="•"/>
            </a:pPr>
            <a:r>
              <a:rPr lang="en-US" sz="2400" kern="0" dirty="0">
                <a:solidFill>
                  <a:sysClr val="windowText" lastClr="000000"/>
                </a:solidFill>
              </a:rPr>
              <a:t>ADC per Weighted Acre = $2,820</a:t>
            </a:r>
          </a:p>
          <a:p>
            <a:pPr marL="571500" indent="-571500">
              <a:spcAft>
                <a:spcPts val="1200"/>
              </a:spcAft>
              <a:buFont typeface="Arial" panose="020B0604020202020204" pitchFamily="34" charset="0"/>
              <a:buChar char="•"/>
            </a:pPr>
            <a:r>
              <a:rPr lang="en-US" sz="2400" kern="0" dirty="0">
                <a:solidFill>
                  <a:sysClr val="windowText" lastClr="000000"/>
                </a:solidFill>
              </a:rPr>
              <a:t>Charge for Development Area = $9,447</a:t>
            </a:r>
          </a:p>
          <a:p>
            <a:pPr marL="571500" indent="-571500">
              <a:spcAft>
                <a:spcPts val="1200"/>
              </a:spcAft>
              <a:buFont typeface="Arial" panose="020B0604020202020204" pitchFamily="34" charset="0"/>
              <a:buChar char="•"/>
            </a:pPr>
            <a:r>
              <a:rPr lang="en-US" sz="2400" kern="0" dirty="0">
                <a:solidFill>
                  <a:sysClr val="windowText" lastClr="000000"/>
                </a:solidFill>
              </a:rPr>
              <a:t>Per Unit Charge: $2,362</a:t>
            </a:r>
          </a:p>
          <a:p>
            <a:pPr>
              <a:spcAft>
                <a:spcPts val="1200"/>
              </a:spcAft>
            </a:pPr>
            <a:r>
              <a:rPr lang="en-US" sz="2400" b="1" kern="0" dirty="0">
                <a:solidFill>
                  <a:sysClr val="windowText" lastClr="000000"/>
                </a:solidFill>
              </a:rPr>
              <a:t>Harrisville Boulevard:</a:t>
            </a:r>
            <a:endParaRPr lang="en-US" sz="2400" kern="0" dirty="0">
              <a:solidFill>
                <a:sysClr val="windowText" lastClr="000000"/>
              </a:solidFill>
            </a:endParaRPr>
          </a:p>
          <a:p>
            <a:pPr marL="571500" indent="-571500">
              <a:spcAft>
                <a:spcPts val="1200"/>
              </a:spcAft>
              <a:buFont typeface="Arial" panose="020B0604020202020204" pitchFamily="34" charset="0"/>
              <a:buChar char="•"/>
            </a:pPr>
            <a:r>
              <a:rPr lang="en-US" sz="2400" kern="0" dirty="0">
                <a:solidFill>
                  <a:sysClr val="windowText" lastClr="000000"/>
                </a:solidFill>
              </a:rPr>
              <a:t>ADC per Weighted Acre = $979</a:t>
            </a:r>
          </a:p>
          <a:p>
            <a:pPr marL="571500" indent="-571500">
              <a:spcAft>
                <a:spcPts val="1200"/>
              </a:spcAft>
              <a:buFont typeface="Arial" panose="020B0604020202020204" pitchFamily="34" charset="0"/>
              <a:buChar char="•"/>
            </a:pPr>
            <a:r>
              <a:rPr lang="en-US" sz="2400" kern="0" dirty="0">
                <a:solidFill>
                  <a:sysClr val="windowText" lastClr="000000"/>
                </a:solidFill>
              </a:rPr>
              <a:t>Charge for Development Area = $3,279</a:t>
            </a:r>
          </a:p>
          <a:p>
            <a:pPr marL="571500" indent="-571500">
              <a:spcAft>
                <a:spcPts val="1200"/>
              </a:spcAft>
              <a:buFont typeface="Arial" panose="020B0604020202020204" pitchFamily="34" charset="0"/>
              <a:buChar char="•"/>
            </a:pPr>
            <a:r>
              <a:rPr lang="en-US" sz="2400" kern="0" dirty="0">
                <a:solidFill>
                  <a:sysClr val="windowText" lastClr="000000"/>
                </a:solidFill>
              </a:rPr>
              <a:t>Per Unit Charge: $820</a:t>
            </a:r>
          </a:p>
          <a:p>
            <a:pPr>
              <a:spcAft>
                <a:spcPts val="1200"/>
              </a:spcAft>
            </a:pPr>
            <a:r>
              <a:rPr lang="en-US" sz="2400" b="1" kern="0" dirty="0">
                <a:solidFill>
                  <a:sysClr val="windowText" lastClr="000000"/>
                </a:solidFill>
              </a:rPr>
              <a:t>Total ADC Payable for Development Area: $12,726</a:t>
            </a:r>
          </a:p>
          <a:p>
            <a:pPr>
              <a:spcAft>
                <a:spcPts val="1200"/>
              </a:spcAft>
            </a:pPr>
            <a:r>
              <a:rPr lang="en-US" sz="2400" b="1" kern="0" dirty="0">
                <a:solidFill>
                  <a:sysClr val="windowText" lastClr="000000"/>
                </a:solidFill>
              </a:rPr>
              <a:t>Total Per Unit Charge: $3,182</a:t>
            </a:r>
          </a:p>
          <a:p>
            <a:pPr>
              <a:spcAft>
                <a:spcPts val="1200"/>
              </a:spcAft>
            </a:pPr>
            <a:endParaRPr lang="en-US" sz="2400" kern="0" dirty="0">
              <a:solidFill>
                <a:sysClr val="windowText" lastClr="000000"/>
              </a:solidFill>
            </a:endParaRPr>
          </a:p>
          <a:p>
            <a:pPr marL="457200" indent="-457200">
              <a:spcAft>
                <a:spcPts val="1800"/>
              </a:spcAft>
              <a:buFont typeface="Arial" panose="020B0604020202020204" pitchFamily="34" charset="0"/>
              <a:buChar char="•"/>
            </a:pPr>
            <a:endParaRPr lang="en-US" sz="4000" kern="0" dirty="0">
              <a:solidFill>
                <a:sysClr val="windowText" lastClr="000000"/>
              </a:solidFill>
            </a:endParaRPr>
          </a:p>
          <a:p>
            <a:pPr marL="457200" indent="-457200">
              <a:spcAft>
                <a:spcPts val="1800"/>
              </a:spcAft>
              <a:buFont typeface="Arial" panose="020B0604020202020204" pitchFamily="34" charset="0"/>
              <a:buChar char="•"/>
            </a:pPr>
            <a:endParaRPr lang="en-US" sz="4000" kern="0" dirty="0">
              <a:solidFill>
                <a:sysClr val="windowText" lastClr="000000"/>
              </a:solidFill>
            </a:endParaRPr>
          </a:p>
        </p:txBody>
      </p:sp>
      <p:pic>
        <p:nvPicPr>
          <p:cNvPr id="22" name="Picture 21">
            <a:extLst>
              <a:ext uri="{FF2B5EF4-FFF2-40B4-BE49-F238E27FC236}">
                <a16:creationId xmlns:a16="http://schemas.microsoft.com/office/drawing/2014/main" id="{DBBFF2CB-7E45-56A0-3D84-FD6728B0F5B4}"/>
              </a:ext>
            </a:extLst>
          </p:cNvPr>
          <p:cNvPicPr>
            <a:picLocks noChangeAspect="1"/>
          </p:cNvPicPr>
          <p:nvPr>
            <p:custDataLst>
              <p:tags r:id="rId20"/>
            </p:custDataLst>
          </p:nvPr>
        </p:nvPicPr>
        <p:blipFill>
          <a:blip r:embed="rId33">
            <a:extLst>
              <a:ext uri="{28A0092B-C50C-407E-A947-70E740481C1C}">
                <a14:useLocalDpi xmlns:a14="http://schemas.microsoft.com/office/drawing/2010/main" val="0"/>
              </a:ext>
            </a:extLst>
          </a:blip>
          <a:srcRect/>
          <a:stretch>
            <a:fillRect/>
          </a:stretch>
        </p:blipFill>
        <p:spPr bwMode="auto">
          <a:xfrm>
            <a:off x="15452287" y="3242477"/>
            <a:ext cx="3820478" cy="1990751"/>
          </a:xfrm>
          <a:prstGeom prst="rect">
            <a:avLst/>
          </a:prstGeom>
          <a:noFill/>
          <a:ln>
            <a:noFill/>
          </a:ln>
        </p:spPr>
      </p:pic>
      <p:sp>
        <p:nvSpPr>
          <p:cNvPr id="23" name="Content Placeholder 2">
            <a:extLst>
              <a:ext uri="{FF2B5EF4-FFF2-40B4-BE49-F238E27FC236}">
                <a16:creationId xmlns:a16="http://schemas.microsoft.com/office/drawing/2014/main" id="{DEF29D1C-A622-5DB5-6D82-CB2A245B3E62}"/>
              </a:ext>
            </a:extLst>
          </p:cNvPr>
          <p:cNvSpPr txBox="1">
            <a:spLocks/>
          </p:cNvSpPr>
          <p:nvPr>
            <p:custDataLst>
              <p:tags r:id="rId21"/>
            </p:custDataLst>
          </p:nvPr>
        </p:nvSpPr>
        <p:spPr>
          <a:xfrm>
            <a:off x="7842250" y="2258586"/>
            <a:ext cx="7391400" cy="784744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1200"/>
              </a:spcAft>
            </a:pPr>
            <a:r>
              <a:rPr lang="en-US" sz="2400" b="1" u="sng" kern="0" dirty="0">
                <a:solidFill>
                  <a:sysClr val="windowText" lastClr="000000"/>
                </a:solidFill>
              </a:rPr>
              <a:t>Example 2: Apartment Building (46 units)</a:t>
            </a:r>
          </a:p>
          <a:p>
            <a:pPr marL="571500" indent="-571500">
              <a:spcAft>
                <a:spcPts val="1200"/>
              </a:spcAft>
              <a:buFont typeface="Arial" panose="020B0604020202020204" pitchFamily="34" charset="0"/>
              <a:buChar char="•"/>
            </a:pPr>
            <a:r>
              <a:rPr lang="en-US" sz="2400" kern="0" dirty="0">
                <a:solidFill>
                  <a:sysClr val="windowText" lastClr="000000"/>
                </a:solidFill>
              </a:rPr>
              <a:t>Zoning: R3</a:t>
            </a:r>
          </a:p>
          <a:p>
            <a:pPr marL="571500" indent="-571500">
              <a:spcAft>
                <a:spcPts val="1200"/>
              </a:spcAft>
              <a:buFont typeface="Arial" panose="020B0604020202020204" pitchFamily="34" charset="0"/>
              <a:buChar char="•"/>
            </a:pPr>
            <a:r>
              <a:rPr lang="en-US" sz="2400" kern="0" dirty="0">
                <a:solidFill>
                  <a:sysClr val="windowText" lastClr="000000"/>
                </a:solidFill>
              </a:rPr>
              <a:t>Area (acres): 1.740</a:t>
            </a:r>
          </a:p>
          <a:p>
            <a:pPr marL="571500" indent="-571500">
              <a:spcAft>
                <a:spcPts val="1200"/>
              </a:spcAft>
              <a:buFont typeface="Arial" panose="020B0604020202020204" pitchFamily="34" charset="0"/>
              <a:buChar char="•"/>
            </a:pPr>
            <a:r>
              <a:rPr lang="en-US" sz="2400" kern="0" dirty="0">
                <a:solidFill>
                  <a:sysClr val="windowText" lastClr="000000"/>
                </a:solidFill>
              </a:rPr>
              <a:t>Weighting: 11.778</a:t>
            </a:r>
          </a:p>
          <a:p>
            <a:pPr marL="571500" indent="-571500">
              <a:spcAft>
                <a:spcPts val="1200"/>
              </a:spcAft>
              <a:buFont typeface="Arial" panose="020B0604020202020204" pitchFamily="34" charset="0"/>
              <a:buChar char="•"/>
            </a:pPr>
            <a:r>
              <a:rPr lang="en-US" sz="2400" kern="0" dirty="0">
                <a:solidFill>
                  <a:sysClr val="windowText" lastClr="000000"/>
                </a:solidFill>
              </a:rPr>
              <a:t>Weighted Area (Area x Weighting) = 20.489</a:t>
            </a:r>
          </a:p>
          <a:p>
            <a:pPr>
              <a:spcAft>
                <a:spcPts val="1200"/>
              </a:spcAft>
            </a:pPr>
            <a:r>
              <a:rPr lang="en-US" sz="2400" b="1" kern="0" dirty="0">
                <a:solidFill>
                  <a:sysClr val="windowText" lastClr="000000"/>
                </a:solidFill>
              </a:rPr>
              <a:t>Shediac Road:</a:t>
            </a:r>
            <a:endParaRPr lang="en-US" sz="2400" kern="0" dirty="0">
              <a:solidFill>
                <a:sysClr val="windowText" lastClr="000000"/>
              </a:solidFill>
            </a:endParaRPr>
          </a:p>
          <a:p>
            <a:pPr marL="571500" indent="-571500">
              <a:spcAft>
                <a:spcPts val="1200"/>
              </a:spcAft>
              <a:buFont typeface="Arial" panose="020B0604020202020204" pitchFamily="34" charset="0"/>
              <a:buChar char="•"/>
            </a:pPr>
            <a:r>
              <a:rPr lang="en-US" sz="2400" kern="0" dirty="0">
                <a:solidFill>
                  <a:sysClr val="windowText" lastClr="000000"/>
                </a:solidFill>
              </a:rPr>
              <a:t>ADC per Weighted Acre = $2,820</a:t>
            </a:r>
          </a:p>
          <a:p>
            <a:pPr marL="571500" indent="-571500">
              <a:spcAft>
                <a:spcPts val="1200"/>
              </a:spcAft>
              <a:buFont typeface="Arial" panose="020B0604020202020204" pitchFamily="34" charset="0"/>
              <a:buChar char="•"/>
            </a:pPr>
            <a:r>
              <a:rPr lang="en-US" sz="2400" kern="0" dirty="0">
                <a:solidFill>
                  <a:sysClr val="windowText" lastClr="000000"/>
                </a:solidFill>
              </a:rPr>
              <a:t>Charge for Development Area = $57,780</a:t>
            </a:r>
          </a:p>
          <a:p>
            <a:pPr marL="571500" indent="-571500">
              <a:spcAft>
                <a:spcPts val="1200"/>
              </a:spcAft>
              <a:buFont typeface="Arial" panose="020B0604020202020204" pitchFamily="34" charset="0"/>
              <a:buChar char="•"/>
            </a:pPr>
            <a:r>
              <a:rPr lang="en-US" sz="2400" kern="0" dirty="0">
                <a:solidFill>
                  <a:sysClr val="windowText" lastClr="000000"/>
                </a:solidFill>
              </a:rPr>
              <a:t>Per Unit Charge: $1,256</a:t>
            </a:r>
          </a:p>
          <a:p>
            <a:pPr>
              <a:spcAft>
                <a:spcPts val="1200"/>
              </a:spcAft>
            </a:pPr>
            <a:r>
              <a:rPr lang="en-US" sz="2400" b="1" kern="0" dirty="0">
                <a:solidFill>
                  <a:sysClr val="windowText" lastClr="000000"/>
                </a:solidFill>
              </a:rPr>
              <a:t>Harrisville Boulevard:</a:t>
            </a:r>
            <a:endParaRPr lang="en-US" sz="2400" kern="0" dirty="0">
              <a:solidFill>
                <a:sysClr val="windowText" lastClr="000000"/>
              </a:solidFill>
            </a:endParaRPr>
          </a:p>
          <a:p>
            <a:pPr marL="571500" indent="-571500">
              <a:spcAft>
                <a:spcPts val="1200"/>
              </a:spcAft>
              <a:buFont typeface="Arial" panose="020B0604020202020204" pitchFamily="34" charset="0"/>
              <a:buChar char="•"/>
            </a:pPr>
            <a:r>
              <a:rPr lang="en-US" sz="2400" kern="0" dirty="0">
                <a:solidFill>
                  <a:sysClr val="windowText" lastClr="000000"/>
                </a:solidFill>
              </a:rPr>
              <a:t>ADC per Weighted Acre = $979</a:t>
            </a:r>
          </a:p>
          <a:p>
            <a:pPr marL="571500" indent="-571500">
              <a:spcAft>
                <a:spcPts val="1200"/>
              </a:spcAft>
              <a:buFont typeface="Arial" panose="020B0604020202020204" pitchFamily="34" charset="0"/>
              <a:buChar char="•"/>
            </a:pPr>
            <a:r>
              <a:rPr lang="en-US" sz="2400" kern="0" dirty="0">
                <a:solidFill>
                  <a:sysClr val="windowText" lastClr="000000"/>
                </a:solidFill>
              </a:rPr>
              <a:t>Charge for Development Area = $20,057</a:t>
            </a:r>
          </a:p>
          <a:p>
            <a:pPr marL="571500" indent="-571500">
              <a:spcAft>
                <a:spcPts val="1200"/>
              </a:spcAft>
              <a:buFont typeface="Arial" panose="020B0604020202020204" pitchFamily="34" charset="0"/>
              <a:buChar char="•"/>
            </a:pPr>
            <a:r>
              <a:rPr lang="en-US" sz="2400" kern="0" dirty="0">
                <a:solidFill>
                  <a:sysClr val="windowText" lastClr="000000"/>
                </a:solidFill>
              </a:rPr>
              <a:t>Per Unit Charge: $436</a:t>
            </a:r>
          </a:p>
          <a:p>
            <a:pPr>
              <a:spcAft>
                <a:spcPts val="1200"/>
              </a:spcAft>
            </a:pPr>
            <a:r>
              <a:rPr lang="en-US" sz="2400" b="1" kern="0" dirty="0">
                <a:solidFill>
                  <a:sysClr val="windowText" lastClr="000000"/>
                </a:solidFill>
              </a:rPr>
              <a:t>Total ADC Payable for Development Area: $77,837</a:t>
            </a:r>
          </a:p>
          <a:p>
            <a:pPr>
              <a:spcAft>
                <a:spcPts val="1200"/>
              </a:spcAft>
            </a:pPr>
            <a:r>
              <a:rPr lang="en-US" sz="2400" b="1" kern="0" dirty="0">
                <a:solidFill>
                  <a:sysClr val="windowText" lastClr="000000"/>
                </a:solidFill>
              </a:rPr>
              <a:t>Total Per Unit Charge: $1,692</a:t>
            </a:r>
          </a:p>
          <a:p>
            <a:pPr>
              <a:spcAft>
                <a:spcPts val="1200"/>
              </a:spcAft>
            </a:pPr>
            <a:endParaRPr lang="en-US" sz="2400" kern="0" dirty="0">
              <a:solidFill>
                <a:sysClr val="windowText" lastClr="000000"/>
              </a:solidFill>
            </a:endParaRPr>
          </a:p>
          <a:p>
            <a:pPr marL="457200" indent="-457200">
              <a:spcAft>
                <a:spcPts val="1800"/>
              </a:spcAft>
              <a:buFont typeface="Arial" panose="020B0604020202020204" pitchFamily="34" charset="0"/>
              <a:buChar char="•"/>
            </a:pPr>
            <a:endParaRPr lang="en-US" sz="4000" kern="0" dirty="0">
              <a:solidFill>
                <a:sysClr val="windowText" lastClr="000000"/>
              </a:solidFill>
            </a:endParaRPr>
          </a:p>
          <a:p>
            <a:pPr marL="457200" indent="-457200">
              <a:spcAft>
                <a:spcPts val="1800"/>
              </a:spcAft>
              <a:buFont typeface="Arial" panose="020B0604020202020204" pitchFamily="34" charset="0"/>
              <a:buChar char="•"/>
            </a:pPr>
            <a:endParaRPr lang="en-US" sz="4000" kern="0" dirty="0">
              <a:solidFill>
                <a:sysClr val="windowText" lastClr="000000"/>
              </a:solidFill>
            </a:endParaRPr>
          </a:p>
        </p:txBody>
      </p:sp>
      <p:pic>
        <p:nvPicPr>
          <p:cNvPr id="24" name="Picture 23">
            <a:extLst>
              <a:ext uri="{FF2B5EF4-FFF2-40B4-BE49-F238E27FC236}">
                <a16:creationId xmlns:a16="http://schemas.microsoft.com/office/drawing/2014/main" id="{E36E3F6C-A697-1D89-2B37-0499CC19B97B}"/>
              </a:ext>
            </a:extLst>
          </p:cNvPr>
          <p:cNvPicPr>
            <a:picLocks noChangeAspect="1"/>
          </p:cNvPicPr>
          <p:nvPr>
            <p:custDataLst>
              <p:tags r:id="rId22"/>
            </p:custDataLst>
          </p:nvPr>
        </p:nvPicPr>
        <p:blipFill>
          <a:blip r:embed="rId34">
            <a:extLst>
              <a:ext uri="{28A0092B-C50C-407E-A947-70E740481C1C}">
                <a14:useLocalDpi xmlns:a14="http://schemas.microsoft.com/office/drawing/2010/main" val="0"/>
              </a:ext>
            </a:extLst>
          </a:blip>
          <a:srcRect/>
          <a:stretch>
            <a:fillRect/>
          </a:stretch>
        </p:blipFill>
        <p:spPr bwMode="auto">
          <a:xfrm>
            <a:off x="15506323" y="6388155"/>
            <a:ext cx="3766442" cy="1914800"/>
          </a:xfrm>
          <a:prstGeom prst="rect">
            <a:avLst/>
          </a:prstGeom>
          <a:noFill/>
          <a:ln>
            <a:noFill/>
          </a:ln>
        </p:spPr>
      </p:pic>
      <p:sp>
        <p:nvSpPr>
          <p:cNvPr id="25" name="Content Placeholder 2">
            <a:extLst>
              <a:ext uri="{FF2B5EF4-FFF2-40B4-BE49-F238E27FC236}">
                <a16:creationId xmlns:a16="http://schemas.microsoft.com/office/drawing/2014/main" id="{656BDCA1-3EF1-DCD8-A4B6-E5B032195214}"/>
              </a:ext>
            </a:extLst>
          </p:cNvPr>
          <p:cNvSpPr txBox="1">
            <a:spLocks/>
          </p:cNvSpPr>
          <p:nvPr>
            <p:custDataLst>
              <p:tags r:id="rId23"/>
            </p:custDataLst>
          </p:nvPr>
        </p:nvSpPr>
        <p:spPr>
          <a:xfrm>
            <a:off x="15452286" y="2774871"/>
            <a:ext cx="1530263" cy="518075"/>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1200"/>
              </a:spcAft>
            </a:pPr>
            <a:r>
              <a:rPr lang="en-US" sz="2400" b="1" i="1" kern="0" dirty="0">
                <a:solidFill>
                  <a:sysClr val="windowText" lastClr="000000"/>
                </a:solidFill>
              </a:rPr>
              <a:t>Example 1</a:t>
            </a:r>
          </a:p>
          <a:p>
            <a:pPr>
              <a:spcAft>
                <a:spcPts val="1200"/>
              </a:spcAft>
            </a:pPr>
            <a:endParaRPr lang="en-US" sz="2400" kern="0" dirty="0">
              <a:solidFill>
                <a:sysClr val="windowText" lastClr="000000"/>
              </a:solidFill>
            </a:endParaRPr>
          </a:p>
          <a:p>
            <a:pPr marL="457200" indent="-457200">
              <a:spcAft>
                <a:spcPts val="1800"/>
              </a:spcAft>
              <a:buFont typeface="Arial" panose="020B0604020202020204" pitchFamily="34" charset="0"/>
              <a:buChar char="•"/>
            </a:pPr>
            <a:endParaRPr lang="en-US" sz="4000" kern="0" dirty="0">
              <a:solidFill>
                <a:sysClr val="windowText" lastClr="000000"/>
              </a:solidFill>
            </a:endParaRPr>
          </a:p>
          <a:p>
            <a:pPr marL="457200" indent="-457200">
              <a:spcAft>
                <a:spcPts val="1800"/>
              </a:spcAft>
              <a:buFont typeface="Arial" panose="020B0604020202020204" pitchFamily="34" charset="0"/>
              <a:buChar char="•"/>
            </a:pPr>
            <a:endParaRPr lang="en-US" sz="4000" kern="0" dirty="0">
              <a:solidFill>
                <a:sysClr val="windowText" lastClr="000000"/>
              </a:solidFill>
            </a:endParaRPr>
          </a:p>
        </p:txBody>
      </p:sp>
      <p:sp>
        <p:nvSpPr>
          <p:cNvPr id="26" name="Content Placeholder 2">
            <a:extLst>
              <a:ext uri="{FF2B5EF4-FFF2-40B4-BE49-F238E27FC236}">
                <a16:creationId xmlns:a16="http://schemas.microsoft.com/office/drawing/2014/main" id="{1BA7BAAF-D1FB-C5C4-79EE-930465C37A34}"/>
              </a:ext>
            </a:extLst>
          </p:cNvPr>
          <p:cNvSpPr txBox="1">
            <a:spLocks/>
          </p:cNvSpPr>
          <p:nvPr>
            <p:custDataLst>
              <p:tags r:id="rId24"/>
            </p:custDataLst>
          </p:nvPr>
        </p:nvSpPr>
        <p:spPr>
          <a:xfrm>
            <a:off x="15452286" y="5895106"/>
            <a:ext cx="1530263" cy="518075"/>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1200"/>
              </a:spcAft>
            </a:pPr>
            <a:r>
              <a:rPr lang="en-US" sz="2400" b="1" i="1" kern="0" dirty="0">
                <a:solidFill>
                  <a:sysClr val="windowText" lastClr="000000"/>
                </a:solidFill>
              </a:rPr>
              <a:t>Example 2</a:t>
            </a:r>
          </a:p>
          <a:p>
            <a:pPr>
              <a:spcAft>
                <a:spcPts val="1200"/>
              </a:spcAft>
            </a:pPr>
            <a:endParaRPr lang="en-US" sz="2400" kern="0" dirty="0">
              <a:solidFill>
                <a:sysClr val="windowText" lastClr="000000"/>
              </a:solidFill>
            </a:endParaRPr>
          </a:p>
          <a:p>
            <a:pPr marL="457200" indent="-457200">
              <a:spcAft>
                <a:spcPts val="1800"/>
              </a:spcAft>
              <a:buFont typeface="Arial" panose="020B0604020202020204" pitchFamily="34" charset="0"/>
              <a:buChar char="•"/>
            </a:pPr>
            <a:endParaRPr lang="en-US" sz="4000" kern="0" dirty="0">
              <a:solidFill>
                <a:sysClr val="windowText" lastClr="000000"/>
              </a:solidFill>
            </a:endParaRPr>
          </a:p>
          <a:p>
            <a:pPr marL="457200" indent="-457200">
              <a:spcAft>
                <a:spcPts val="1800"/>
              </a:spcAft>
              <a:buFont typeface="Arial" panose="020B0604020202020204" pitchFamily="34" charset="0"/>
              <a:buChar char="•"/>
            </a:pPr>
            <a:endParaRPr lang="en-US" sz="4000" kern="0" dirty="0">
              <a:solidFill>
                <a:sysClr val="windowText" lastClr="000000"/>
              </a:solidFill>
            </a:endParaRPr>
          </a:p>
        </p:txBody>
      </p:sp>
    </p:spTree>
    <p:extLst>
      <p:ext uri="{BB962C8B-B14F-4D97-AF65-F5344CB8AC3E}">
        <p14:creationId xmlns:p14="http://schemas.microsoft.com/office/powerpoint/2010/main" val="3719430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4"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5"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6"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7"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8"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29"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8" name="TextBox 17">
            <a:extLst>
              <a:ext uri="{FF2B5EF4-FFF2-40B4-BE49-F238E27FC236}">
                <a16:creationId xmlns:a16="http://schemas.microsoft.com/office/drawing/2014/main" id="{C72FA870-FB38-4273-A260-10F1DC46C900}"/>
              </a:ext>
            </a:extLst>
          </p:cNvPr>
          <p:cNvSpPr txBox="1"/>
          <p:nvPr>
            <p:custDataLst>
              <p:tags r:id="rId17"/>
            </p:custDataLst>
          </p:nvPr>
        </p:nvSpPr>
        <p:spPr>
          <a:xfrm>
            <a:off x="10217956" y="737623"/>
            <a:ext cx="8532412" cy="1754326"/>
          </a:xfrm>
          <a:prstGeom prst="rect">
            <a:avLst/>
          </a:prstGeom>
          <a:noFill/>
        </p:spPr>
        <p:txBody>
          <a:bodyPr wrap="square" rtlCol="0">
            <a:spAutoFit/>
          </a:bodyPr>
          <a:lstStyle/>
          <a:p>
            <a:r>
              <a:rPr lang="fr-CA" sz="5400" b="1" dirty="0"/>
              <a:t>En quoi consistent les redevances d’aménagement?</a:t>
            </a:r>
          </a:p>
        </p:txBody>
      </p:sp>
      <p:sp>
        <p:nvSpPr>
          <p:cNvPr id="19" name="TextBox 18">
            <a:extLst>
              <a:ext uri="{FF2B5EF4-FFF2-40B4-BE49-F238E27FC236}">
                <a16:creationId xmlns:a16="http://schemas.microsoft.com/office/drawing/2014/main" id="{1E1FE2B4-B800-47B6-813E-3705875F8EC8}"/>
              </a:ext>
            </a:extLst>
          </p:cNvPr>
          <p:cNvSpPr txBox="1"/>
          <p:nvPr>
            <p:custDataLst>
              <p:tags r:id="rId18"/>
            </p:custDataLst>
          </p:nvPr>
        </p:nvSpPr>
        <p:spPr>
          <a:xfrm>
            <a:off x="1247140" y="737623"/>
            <a:ext cx="7391400" cy="1754326"/>
          </a:xfrm>
          <a:prstGeom prst="rect">
            <a:avLst/>
          </a:prstGeom>
          <a:noFill/>
        </p:spPr>
        <p:txBody>
          <a:bodyPr wrap="square" rtlCol="0">
            <a:spAutoFit/>
          </a:bodyPr>
          <a:lstStyle/>
          <a:p>
            <a:r>
              <a:rPr lang="en-US" sz="5400" b="1" dirty="0"/>
              <a:t>What are Development Charges?</a:t>
            </a:r>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9"/>
            </p:custDataLst>
          </p:nvPr>
        </p:nvSpPr>
        <p:spPr>
          <a:xfrm>
            <a:off x="147537" y="10402637"/>
            <a:ext cx="3090243" cy="644146"/>
          </a:xfrm>
        </p:spPr>
        <p:txBody>
          <a:bodyPr/>
          <a:lstStyle/>
          <a:p>
            <a:fld id="{B6F15528-21DE-4FAA-801E-634DDDAF4B2B}" type="slidenum">
              <a:rPr lang="en-US" smtClean="0"/>
              <a:t>4</a:t>
            </a:fld>
            <a:endParaRPr lang="en-US" dirty="0"/>
          </a:p>
        </p:txBody>
      </p:sp>
      <p:sp>
        <p:nvSpPr>
          <p:cNvPr id="22" name="Content Placeholder 2">
            <a:extLst>
              <a:ext uri="{FF2B5EF4-FFF2-40B4-BE49-F238E27FC236}">
                <a16:creationId xmlns:a16="http://schemas.microsoft.com/office/drawing/2014/main" id="{5DDFA216-6C12-485F-A3EB-9391971B18D9}"/>
              </a:ext>
            </a:extLst>
          </p:cNvPr>
          <p:cNvSpPr txBox="1">
            <a:spLocks/>
          </p:cNvSpPr>
          <p:nvPr>
            <p:custDataLst>
              <p:tags r:id="rId20"/>
            </p:custDataLst>
          </p:nvPr>
        </p:nvSpPr>
        <p:spPr>
          <a:xfrm>
            <a:off x="605238" y="2530475"/>
            <a:ext cx="8837212" cy="773202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800"/>
              </a:spcAft>
              <a:buFont typeface="Arial" panose="020B0604020202020204" pitchFamily="34" charset="0"/>
              <a:buChar char="•"/>
            </a:pPr>
            <a:r>
              <a:rPr lang="en-US" sz="3500" kern="0" dirty="0">
                <a:solidFill>
                  <a:sysClr val="windowText" lastClr="000000"/>
                </a:solidFill>
              </a:rPr>
              <a:t>E.g. development cost charges, off-site levies, impact fees</a:t>
            </a:r>
          </a:p>
          <a:p>
            <a:pPr marL="571500" indent="-571500">
              <a:spcAft>
                <a:spcPts val="1800"/>
              </a:spcAft>
              <a:buFont typeface="Arial" panose="020B0604020202020204" pitchFamily="34" charset="0"/>
              <a:buChar char="•"/>
            </a:pPr>
            <a:r>
              <a:rPr lang="en-US" sz="3500" kern="0" dirty="0">
                <a:solidFill>
                  <a:sysClr val="windowText" lastClr="000000"/>
                </a:solidFill>
              </a:rPr>
              <a:t>New development = new facility/infrastructure demands and pressures</a:t>
            </a:r>
          </a:p>
          <a:p>
            <a:pPr marL="571500" indent="-571500">
              <a:spcAft>
                <a:spcPts val="1800"/>
              </a:spcAft>
              <a:buFont typeface="Arial" panose="020B0604020202020204" pitchFamily="34" charset="0"/>
              <a:buChar char="•"/>
            </a:pPr>
            <a:r>
              <a:rPr lang="en-US" sz="3500" kern="0" dirty="0">
                <a:solidFill>
                  <a:sysClr val="windowText" lastClr="000000"/>
                </a:solidFill>
              </a:rPr>
              <a:t>“Growth pays for growth”</a:t>
            </a:r>
          </a:p>
          <a:p>
            <a:pPr marL="571500" indent="-571500">
              <a:spcAft>
                <a:spcPts val="1800"/>
              </a:spcAft>
              <a:buFont typeface="Arial" panose="020B0604020202020204" pitchFamily="34" charset="0"/>
              <a:buChar char="•"/>
            </a:pPr>
            <a:r>
              <a:rPr lang="en-US" sz="3500" kern="0" dirty="0">
                <a:solidFill>
                  <a:sysClr val="windowText" lastClr="000000"/>
                </a:solidFill>
              </a:rPr>
              <a:t>Defining benefitting area</a:t>
            </a:r>
          </a:p>
          <a:p>
            <a:pPr marL="571500" indent="-571500">
              <a:spcAft>
                <a:spcPts val="1800"/>
              </a:spcAft>
              <a:buFont typeface="Arial" panose="020B0604020202020204" pitchFamily="34" charset="0"/>
              <a:buChar char="•"/>
            </a:pPr>
            <a:r>
              <a:rPr lang="en-US" sz="3500" kern="0" dirty="0">
                <a:solidFill>
                  <a:sysClr val="windowText" lastClr="000000"/>
                </a:solidFill>
              </a:rPr>
              <a:t>Distributing proportional costs</a:t>
            </a:r>
          </a:p>
          <a:p>
            <a:pPr marL="571500" indent="-571500">
              <a:spcAft>
                <a:spcPts val="1800"/>
              </a:spcAft>
              <a:buFont typeface="Arial" panose="020B0604020202020204" pitchFamily="34" charset="0"/>
              <a:buChar char="•"/>
            </a:pPr>
            <a:endParaRPr lang="en-US" sz="3500" kern="0" dirty="0">
              <a:solidFill>
                <a:sysClr val="windowText" lastClr="000000"/>
              </a:solidFill>
            </a:endParaRPr>
          </a:p>
          <a:p>
            <a:pPr marL="571500" indent="-571500">
              <a:spcAft>
                <a:spcPts val="1800"/>
              </a:spcAft>
              <a:buFont typeface="Arial" panose="020B0604020202020204" pitchFamily="34" charset="0"/>
              <a:buChar char="•"/>
            </a:pPr>
            <a:endParaRPr lang="en-US" sz="3500" kern="0" dirty="0">
              <a:solidFill>
                <a:sysClr val="windowText" lastClr="000000"/>
              </a:solidFill>
            </a:endParaRPr>
          </a:p>
          <a:p>
            <a:pPr marL="571500" indent="-571500">
              <a:spcAft>
                <a:spcPts val="1800"/>
              </a:spcAft>
              <a:buFont typeface="Arial" panose="020B0604020202020204" pitchFamily="34" charset="0"/>
              <a:buChar char="•"/>
            </a:pPr>
            <a:endParaRPr lang="en-US" sz="4200" kern="0" dirty="0">
              <a:solidFill>
                <a:sysClr val="windowText" lastClr="000000"/>
              </a:solidFill>
            </a:endParaRPr>
          </a:p>
        </p:txBody>
      </p:sp>
      <p:sp>
        <p:nvSpPr>
          <p:cNvPr id="24" name="Content Placeholder 2">
            <a:extLst>
              <a:ext uri="{FF2B5EF4-FFF2-40B4-BE49-F238E27FC236}">
                <a16:creationId xmlns:a16="http://schemas.microsoft.com/office/drawing/2014/main" id="{AA0039CB-C947-4278-BAE8-9DDAC919602F}"/>
              </a:ext>
            </a:extLst>
          </p:cNvPr>
          <p:cNvSpPr txBox="1">
            <a:spLocks/>
          </p:cNvSpPr>
          <p:nvPr>
            <p:custDataLst>
              <p:tags r:id="rId21"/>
            </p:custDataLst>
          </p:nvPr>
        </p:nvSpPr>
        <p:spPr>
          <a:xfrm>
            <a:off x="9634562" y="2530475"/>
            <a:ext cx="9792000" cy="677857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800"/>
              </a:spcAft>
              <a:buFont typeface="Arial" panose="020B0604020202020204" pitchFamily="34" charset="0"/>
              <a:buChar char="•"/>
            </a:pPr>
            <a:r>
              <a:rPr lang="fr-CA" sz="3500" kern="0" dirty="0"/>
              <a:t>Exemple : droits d’aménagement, droits hors site et droits hors chantier</a:t>
            </a:r>
          </a:p>
          <a:p>
            <a:pPr marL="571500" indent="-571500">
              <a:spcAft>
                <a:spcPts val="1800"/>
              </a:spcAft>
              <a:buFont typeface="Arial" panose="020B0604020202020204" pitchFamily="34" charset="0"/>
              <a:buChar char="•"/>
            </a:pPr>
            <a:r>
              <a:rPr lang="fr-CA" sz="3500" kern="0" dirty="0"/>
              <a:t>Nouveaux aménagements = nouvelles installations ou infrastructures et nouveaux impératifs</a:t>
            </a:r>
          </a:p>
          <a:p>
            <a:pPr marL="571500" indent="-571500">
              <a:spcAft>
                <a:spcPts val="1800"/>
              </a:spcAft>
              <a:buFont typeface="Arial" panose="020B0604020202020204" pitchFamily="34" charset="0"/>
              <a:buChar char="•"/>
            </a:pPr>
            <a:r>
              <a:rPr lang="fr-CA" sz="3500" kern="0" dirty="0"/>
              <a:t>« La croissance s’autofinance »</a:t>
            </a:r>
          </a:p>
          <a:p>
            <a:pPr marL="571500" indent="-571500">
              <a:spcAft>
                <a:spcPts val="1800"/>
              </a:spcAft>
              <a:buFont typeface="Arial" panose="020B0604020202020204" pitchFamily="34" charset="0"/>
              <a:buChar char="•"/>
            </a:pPr>
            <a:r>
              <a:rPr lang="fr-CA" sz="3500" kern="0" dirty="0"/>
              <a:t>Définition de la zone bénéficiaire</a:t>
            </a:r>
          </a:p>
          <a:p>
            <a:pPr marL="571500" indent="-571500">
              <a:spcAft>
                <a:spcPts val="1800"/>
              </a:spcAft>
              <a:buFont typeface="Arial" panose="020B0604020202020204" pitchFamily="34" charset="0"/>
              <a:buChar char="•"/>
            </a:pPr>
            <a:r>
              <a:rPr lang="fr-CA" sz="3500" kern="0" dirty="0"/>
              <a:t>Répartition des coûts proportionnels</a:t>
            </a:r>
          </a:p>
        </p:txBody>
      </p:sp>
    </p:spTree>
    <p:extLst>
      <p:ext uri="{BB962C8B-B14F-4D97-AF65-F5344CB8AC3E}">
        <p14:creationId xmlns:p14="http://schemas.microsoft.com/office/powerpoint/2010/main" val="25541612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lang="fr-CA"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lang="fr-CA"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lang="fr-CA"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lang="fr-CA" dirty="0"/>
          </a:p>
        </p:txBody>
      </p:sp>
      <p:sp>
        <p:nvSpPr>
          <p:cNvPr id="6" name="object 6"/>
          <p:cNvSpPr/>
          <p:nvPr>
            <p:custDataLst>
              <p:tags r:id="rId5"/>
            </p:custDataLst>
          </p:nvPr>
        </p:nvSpPr>
        <p:spPr>
          <a:xfrm>
            <a:off x="17495107" y="10609656"/>
            <a:ext cx="248809" cy="242128"/>
          </a:xfrm>
          <a:prstGeom prst="rect">
            <a:avLst/>
          </a:prstGeom>
          <a:blipFill>
            <a:blip r:embed="rId27" cstate="print"/>
            <a:stretch>
              <a:fillRect/>
            </a:stretch>
          </a:blipFill>
        </p:spPr>
        <p:txBody>
          <a:bodyPr wrap="square" lIns="0" tIns="0" rIns="0" bIns="0" rtlCol="0"/>
          <a:lstStyle/>
          <a:p>
            <a:endParaRPr lang="fr-CA" dirty="0"/>
          </a:p>
        </p:txBody>
      </p:sp>
      <p:sp>
        <p:nvSpPr>
          <p:cNvPr id="7" name="object 7"/>
          <p:cNvSpPr/>
          <p:nvPr>
            <p:custDataLst>
              <p:tags r:id="rId6"/>
            </p:custDataLst>
          </p:nvPr>
        </p:nvSpPr>
        <p:spPr>
          <a:xfrm>
            <a:off x="17909505" y="10612462"/>
            <a:ext cx="247374" cy="236851"/>
          </a:xfrm>
          <a:prstGeom prst="rect">
            <a:avLst/>
          </a:prstGeom>
          <a:blipFill>
            <a:blip r:embed="rId28" cstate="print"/>
            <a:stretch>
              <a:fillRect/>
            </a:stretch>
          </a:blipFill>
        </p:spPr>
        <p:txBody>
          <a:bodyPr wrap="square" lIns="0" tIns="0" rIns="0" bIns="0" rtlCol="0"/>
          <a:lstStyle/>
          <a:p>
            <a:endParaRPr lang="fr-CA" dirty="0"/>
          </a:p>
        </p:txBody>
      </p:sp>
      <p:sp>
        <p:nvSpPr>
          <p:cNvPr id="8" name="object 8"/>
          <p:cNvSpPr/>
          <p:nvPr>
            <p:custDataLst>
              <p:tags r:id="rId7"/>
            </p:custDataLst>
          </p:nvPr>
        </p:nvSpPr>
        <p:spPr>
          <a:xfrm>
            <a:off x="18675139" y="10614915"/>
            <a:ext cx="204203" cy="231595"/>
          </a:xfrm>
          <a:prstGeom prst="rect">
            <a:avLst/>
          </a:prstGeom>
          <a:blipFill>
            <a:blip r:embed="rId29" cstate="print"/>
            <a:stretch>
              <a:fillRect/>
            </a:stretch>
          </a:blipFill>
        </p:spPr>
        <p:txBody>
          <a:bodyPr wrap="square" lIns="0" tIns="0" rIns="0" bIns="0" rtlCol="0"/>
          <a:lstStyle/>
          <a:p>
            <a:endParaRPr lang="fr-CA" dirty="0"/>
          </a:p>
        </p:txBody>
      </p:sp>
      <p:sp>
        <p:nvSpPr>
          <p:cNvPr id="9" name="object 9"/>
          <p:cNvSpPr/>
          <p:nvPr>
            <p:custDataLst>
              <p:tags r:id="rId8"/>
            </p:custDataLst>
          </p:nvPr>
        </p:nvSpPr>
        <p:spPr>
          <a:xfrm>
            <a:off x="18317229" y="10609645"/>
            <a:ext cx="218255" cy="242128"/>
          </a:xfrm>
          <a:prstGeom prst="rect">
            <a:avLst/>
          </a:prstGeom>
          <a:blipFill>
            <a:blip r:embed="rId30" cstate="print"/>
            <a:stretch>
              <a:fillRect/>
            </a:stretch>
          </a:blipFill>
        </p:spPr>
        <p:txBody>
          <a:bodyPr wrap="square" lIns="0" tIns="0" rIns="0" bIns="0" rtlCol="0"/>
          <a:lstStyle/>
          <a:p>
            <a:endParaRPr lang="fr-CA" dirty="0"/>
          </a:p>
        </p:txBody>
      </p:sp>
      <p:sp>
        <p:nvSpPr>
          <p:cNvPr id="10" name="object 10"/>
          <p:cNvSpPr/>
          <p:nvPr>
            <p:custDataLst>
              <p:tags r:id="rId9"/>
            </p:custDataLst>
          </p:nvPr>
        </p:nvSpPr>
        <p:spPr>
          <a:xfrm>
            <a:off x="19023967" y="10609656"/>
            <a:ext cx="248798" cy="242128"/>
          </a:xfrm>
          <a:prstGeom prst="rect">
            <a:avLst/>
          </a:prstGeom>
          <a:blipFill>
            <a:blip r:embed="rId31" cstate="print"/>
            <a:stretch>
              <a:fillRect/>
            </a:stretch>
          </a:blipFill>
        </p:spPr>
        <p:txBody>
          <a:bodyPr wrap="square" lIns="0" tIns="0" rIns="0" bIns="0" rtlCol="0"/>
          <a:lstStyle/>
          <a:p>
            <a:endParaRPr lang="fr-CA" dirty="0"/>
          </a:p>
        </p:txBody>
      </p:sp>
      <p:sp>
        <p:nvSpPr>
          <p:cNvPr id="11" name="object 11"/>
          <p:cNvSpPr/>
          <p:nvPr>
            <p:custDataLst>
              <p:tags r:id="rId10"/>
            </p:custDataLst>
          </p:nvPr>
        </p:nvSpPr>
        <p:spPr>
          <a:xfrm>
            <a:off x="19438354" y="10612462"/>
            <a:ext cx="247395" cy="236851"/>
          </a:xfrm>
          <a:prstGeom prst="rect">
            <a:avLst/>
          </a:prstGeom>
          <a:blipFill>
            <a:blip r:embed="rId32" cstate="print"/>
            <a:stretch>
              <a:fillRect/>
            </a:stretch>
          </a:blipFill>
        </p:spPr>
        <p:txBody>
          <a:bodyPr wrap="square" lIns="0" tIns="0" rIns="0" bIns="0" rtlCol="0"/>
          <a:lstStyle/>
          <a:p>
            <a:endParaRPr lang="fr-CA"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lang="fr-CA"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lang="fr-CA"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lang="fr-CA"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lang="fr-CA"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lang="fr-CA"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lang="fr-CA" dirty="0"/>
          </a:p>
        </p:txBody>
      </p:sp>
      <p:sp>
        <p:nvSpPr>
          <p:cNvPr id="19" name="TextBox 18">
            <a:extLst>
              <a:ext uri="{FF2B5EF4-FFF2-40B4-BE49-F238E27FC236}">
                <a16:creationId xmlns:a16="http://schemas.microsoft.com/office/drawing/2014/main" id="{1E1FE2B4-B800-47B6-813E-3705875F8EC8}"/>
              </a:ext>
            </a:extLst>
          </p:cNvPr>
          <p:cNvSpPr txBox="1"/>
          <p:nvPr>
            <p:custDataLst>
              <p:tags r:id="rId17"/>
            </p:custDataLst>
          </p:nvPr>
        </p:nvSpPr>
        <p:spPr>
          <a:xfrm>
            <a:off x="196688" y="161399"/>
            <a:ext cx="19608961" cy="1754326"/>
          </a:xfrm>
          <a:prstGeom prst="rect">
            <a:avLst/>
          </a:prstGeom>
          <a:noFill/>
        </p:spPr>
        <p:txBody>
          <a:bodyPr wrap="square" rtlCol="0">
            <a:spAutoFit/>
          </a:bodyPr>
          <a:lstStyle/>
          <a:p>
            <a:r>
              <a:rPr lang="fr-CA" sz="5400" b="1" kern="0" dirty="0"/>
              <a:t>Modèles de calcul des redevances d’aménagement – Chemin Shediac et boulevard Harrisville </a:t>
            </a:r>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8"/>
            </p:custDataLst>
          </p:nvPr>
        </p:nvSpPr>
        <p:spPr>
          <a:xfrm>
            <a:off x="147537" y="10402637"/>
            <a:ext cx="3090243" cy="276999"/>
          </a:xfrm>
        </p:spPr>
        <p:txBody>
          <a:bodyPr/>
          <a:lstStyle/>
          <a:p>
            <a:fld id="{B6F15528-21DE-4FAA-801E-634DDDAF4B2B}" type="slidenum">
              <a:rPr lang="fr-CA" smtClean="0"/>
              <a:t>40</a:t>
            </a:fld>
            <a:endParaRPr lang="fr-CA" dirty="0"/>
          </a:p>
        </p:txBody>
      </p:sp>
      <p:sp>
        <p:nvSpPr>
          <p:cNvPr id="18" name="Content Placeholder 2">
            <a:extLst>
              <a:ext uri="{FF2B5EF4-FFF2-40B4-BE49-F238E27FC236}">
                <a16:creationId xmlns:a16="http://schemas.microsoft.com/office/drawing/2014/main" id="{4C738E94-7D7A-BD3F-BB11-9322131484DE}"/>
              </a:ext>
            </a:extLst>
          </p:cNvPr>
          <p:cNvSpPr txBox="1">
            <a:spLocks/>
          </p:cNvSpPr>
          <p:nvPr>
            <p:custDataLst>
              <p:tags r:id="rId19"/>
            </p:custDataLst>
          </p:nvPr>
        </p:nvSpPr>
        <p:spPr>
          <a:xfrm>
            <a:off x="147537" y="2281691"/>
            <a:ext cx="7666239" cy="7779696"/>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1200"/>
              </a:spcAft>
            </a:pPr>
            <a:r>
              <a:rPr lang="fr-CA" sz="2300" b="1" u="sng" kern="0" dirty="0"/>
              <a:t>Exemple 1 : Habitation en bande (4 logements)</a:t>
            </a:r>
          </a:p>
          <a:p>
            <a:pPr marL="571500" indent="-571500">
              <a:spcAft>
                <a:spcPts val="1200"/>
              </a:spcAft>
              <a:buFont typeface="Arial" panose="020B0604020202020204" pitchFamily="34" charset="0"/>
              <a:buChar char="•"/>
            </a:pPr>
            <a:r>
              <a:rPr lang="fr-CA" sz="2300" kern="0" dirty="0"/>
              <a:t>Zonage : R3</a:t>
            </a:r>
          </a:p>
          <a:p>
            <a:pPr marL="571500" indent="-571500">
              <a:spcAft>
                <a:spcPts val="1200"/>
              </a:spcAft>
              <a:buFont typeface="Arial" panose="020B0604020202020204" pitchFamily="34" charset="0"/>
              <a:buChar char="•"/>
            </a:pPr>
            <a:r>
              <a:rPr lang="fr-CA" sz="2300" kern="0" dirty="0"/>
              <a:t>Superficie (en acres) : 0,284</a:t>
            </a:r>
          </a:p>
          <a:p>
            <a:pPr marL="571500" indent="-571500">
              <a:spcAft>
                <a:spcPts val="1200"/>
              </a:spcAft>
              <a:buFont typeface="Arial" panose="020B0604020202020204" pitchFamily="34" charset="0"/>
              <a:buChar char="•"/>
            </a:pPr>
            <a:r>
              <a:rPr lang="fr-CA" sz="2300" kern="0" dirty="0"/>
              <a:t>Pondération : 11,778</a:t>
            </a:r>
          </a:p>
          <a:p>
            <a:pPr marL="571500" indent="-571500">
              <a:spcAft>
                <a:spcPts val="1200"/>
              </a:spcAft>
              <a:buFont typeface="Arial" panose="020B0604020202020204" pitchFamily="34" charset="0"/>
              <a:buChar char="•"/>
            </a:pPr>
            <a:r>
              <a:rPr lang="fr-CA" sz="2300" kern="0" dirty="0"/>
              <a:t>Superficie pondérée (superficie x pondération) = 3,350</a:t>
            </a:r>
          </a:p>
          <a:p>
            <a:pPr>
              <a:spcAft>
                <a:spcPts val="1200"/>
              </a:spcAft>
            </a:pPr>
            <a:r>
              <a:rPr lang="fr-CA" sz="2300" b="1" kern="0" dirty="0"/>
              <a:t>Chemin Shediac</a:t>
            </a:r>
            <a:endParaRPr lang="fr-CA" sz="2300" kern="0" dirty="0"/>
          </a:p>
          <a:p>
            <a:pPr marL="571500" indent="-571500">
              <a:spcAft>
                <a:spcPts val="1200"/>
              </a:spcAft>
              <a:buFont typeface="Arial" panose="020B0604020202020204" pitchFamily="34" charset="0"/>
              <a:buChar char="•"/>
            </a:pPr>
            <a:r>
              <a:rPr lang="fr-CA" sz="2300" kern="0" dirty="0"/>
              <a:t>RAS par acre pondéré = 2 820 $</a:t>
            </a:r>
          </a:p>
          <a:p>
            <a:pPr marL="571500" indent="-571500">
              <a:spcAft>
                <a:spcPts val="1200"/>
              </a:spcAft>
              <a:buFont typeface="Arial" panose="020B0604020202020204" pitchFamily="34" charset="0"/>
              <a:buChar char="•"/>
            </a:pPr>
            <a:r>
              <a:rPr lang="fr-CA" sz="2300" kern="0" dirty="0"/>
              <a:t>Redevances par zone aménageable = 9 447 $</a:t>
            </a:r>
          </a:p>
          <a:p>
            <a:pPr marL="571500" indent="-571500">
              <a:spcAft>
                <a:spcPts val="1200"/>
              </a:spcAft>
              <a:buFont typeface="Arial" panose="020B0604020202020204" pitchFamily="34" charset="0"/>
              <a:buChar char="•"/>
            </a:pPr>
            <a:r>
              <a:rPr lang="fr-CA" sz="2300" kern="0" dirty="0"/>
              <a:t>Redevances par unité = 2 362 $</a:t>
            </a:r>
          </a:p>
          <a:p>
            <a:pPr>
              <a:spcAft>
                <a:spcPts val="1200"/>
              </a:spcAft>
            </a:pPr>
            <a:r>
              <a:rPr lang="fr-CA" sz="2300" b="1" kern="0" dirty="0"/>
              <a:t>Boulevard Harrisville </a:t>
            </a:r>
          </a:p>
          <a:p>
            <a:pPr marL="571500" indent="-571500">
              <a:spcAft>
                <a:spcPts val="1200"/>
              </a:spcAft>
              <a:buFont typeface="Arial" panose="020B0604020202020204" pitchFamily="34" charset="0"/>
              <a:buChar char="•"/>
            </a:pPr>
            <a:r>
              <a:rPr lang="fr-CA" sz="2300" kern="0" dirty="0"/>
              <a:t>RAS par acre pondéré = 979 $</a:t>
            </a:r>
          </a:p>
          <a:p>
            <a:pPr marL="571500" indent="-571500">
              <a:spcAft>
                <a:spcPts val="1200"/>
              </a:spcAft>
              <a:buFont typeface="Arial" panose="020B0604020202020204" pitchFamily="34" charset="0"/>
              <a:buChar char="•"/>
            </a:pPr>
            <a:r>
              <a:rPr lang="fr-CA" sz="2300" kern="0" dirty="0"/>
              <a:t>Redevances par zone aménageable = 3 279 $</a:t>
            </a:r>
          </a:p>
          <a:p>
            <a:pPr marL="571500" indent="-571500">
              <a:spcAft>
                <a:spcPts val="1200"/>
              </a:spcAft>
              <a:buFont typeface="Arial" panose="020B0604020202020204" pitchFamily="34" charset="0"/>
              <a:buChar char="•"/>
            </a:pPr>
            <a:r>
              <a:rPr lang="fr-CA" sz="2300" kern="0" dirty="0"/>
              <a:t>Redevances par unité = 820 $</a:t>
            </a:r>
          </a:p>
          <a:p>
            <a:pPr>
              <a:spcAft>
                <a:spcPts val="1200"/>
              </a:spcAft>
            </a:pPr>
            <a:r>
              <a:rPr lang="fr-CA" sz="2300" b="1" kern="0" dirty="0"/>
              <a:t>Total des RAS à verser pour la zone aménageable : 12 726 $</a:t>
            </a:r>
          </a:p>
          <a:p>
            <a:pPr>
              <a:spcAft>
                <a:spcPts val="1200"/>
              </a:spcAft>
            </a:pPr>
            <a:r>
              <a:rPr lang="fr-CA" sz="2300" b="1" kern="0" dirty="0"/>
              <a:t>Total des redevances par unité : 3 182 $</a:t>
            </a:r>
          </a:p>
          <a:p>
            <a:pPr>
              <a:spcAft>
                <a:spcPts val="1200"/>
              </a:spcAft>
            </a:pPr>
            <a:endParaRPr lang="fr-CA" sz="2300" kern="0" dirty="0"/>
          </a:p>
          <a:p>
            <a:pPr marL="457200" indent="-457200">
              <a:spcAft>
                <a:spcPts val="1800"/>
              </a:spcAft>
              <a:buFont typeface="Arial" panose="020B0604020202020204" pitchFamily="34" charset="0"/>
              <a:buChar char="•"/>
            </a:pPr>
            <a:endParaRPr lang="fr-CA" sz="2300" kern="0" dirty="0"/>
          </a:p>
          <a:p>
            <a:pPr marL="457200" indent="-457200">
              <a:spcAft>
                <a:spcPts val="1800"/>
              </a:spcAft>
              <a:buFont typeface="Arial" panose="020B0604020202020204" pitchFamily="34" charset="0"/>
              <a:buChar char="•"/>
            </a:pPr>
            <a:endParaRPr lang="fr-CA" sz="2300" kern="0" dirty="0"/>
          </a:p>
        </p:txBody>
      </p:sp>
      <p:pic>
        <p:nvPicPr>
          <p:cNvPr id="22" name="Picture 21">
            <a:extLst>
              <a:ext uri="{FF2B5EF4-FFF2-40B4-BE49-F238E27FC236}">
                <a16:creationId xmlns:a16="http://schemas.microsoft.com/office/drawing/2014/main" id="{DBBFF2CB-7E45-56A0-3D84-FD6728B0F5B4}"/>
              </a:ext>
            </a:extLst>
          </p:cNvPr>
          <p:cNvPicPr>
            <a:picLocks noChangeAspect="1"/>
          </p:cNvPicPr>
          <p:nvPr>
            <p:custDataLst>
              <p:tags r:id="rId20"/>
            </p:custDataLst>
          </p:nvPr>
        </p:nvPicPr>
        <p:blipFill>
          <a:blip r:embed="rId33">
            <a:extLst>
              <a:ext uri="{28A0092B-C50C-407E-A947-70E740481C1C}">
                <a14:useLocalDpi xmlns:a14="http://schemas.microsoft.com/office/drawing/2010/main" val="0"/>
              </a:ext>
            </a:extLst>
          </a:blip>
          <a:srcRect/>
          <a:stretch>
            <a:fillRect/>
          </a:stretch>
        </p:blipFill>
        <p:spPr bwMode="auto">
          <a:xfrm>
            <a:off x="15452287" y="3242477"/>
            <a:ext cx="3820478" cy="1990751"/>
          </a:xfrm>
          <a:prstGeom prst="rect">
            <a:avLst/>
          </a:prstGeom>
          <a:noFill/>
          <a:ln>
            <a:noFill/>
          </a:ln>
        </p:spPr>
      </p:pic>
      <p:sp>
        <p:nvSpPr>
          <p:cNvPr id="23" name="Content Placeholder 2">
            <a:extLst>
              <a:ext uri="{FF2B5EF4-FFF2-40B4-BE49-F238E27FC236}">
                <a16:creationId xmlns:a16="http://schemas.microsoft.com/office/drawing/2014/main" id="{DEF29D1C-A622-5DB5-6D82-CB2A245B3E62}"/>
              </a:ext>
            </a:extLst>
          </p:cNvPr>
          <p:cNvSpPr txBox="1">
            <a:spLocks/>
          </p:cNvSpPr>
          <p:nvPr>
            <p:custDataLst>
              <p:tags r:id="rId21"/>
            </p:custDataLst>
          </p:nvPr>
        </p:nvSpPr>
        <p:spPr>
          <a:xfrm>
            <a:off x="7842250" y="2273826"/>
            <a:ext cx="7664072" cy="7847440"/>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1200"/>
              </a:spcAft>
            </a:pPr>
            <a:r>
              <a:rPr lang="fr-CA" sz="2300" b="1" u="sng" kern="0" dirty="0"/>
              <a:t>Exemple 2 : Immeuble d’appartements (46 logements)</a:t>
            </a:r>
          </a:p>
          <a:p>
            <a:pPr marL="571500" indent="-571500">
              <a:spcAft>
                <a:spcPts val="1200"/>
              </a:spcAft>
              <a:buFont typeface="Arial" panose="020B0604020202020204" pitchFamily="34" charset="0"/>
              <a:buChar char="•"/>
            </a:pPr>
            <a:r>
              <a:rPr lang="fr-CA" sz="2300" kern="0" dirty="0"/>
              <a:t>Zonage : R3</a:t>
            </a:r>
          </a:p>
          <a:p>
            <a:pPr marL="571500" indent="-571500">
              <a:spcAft>
                <a:spcPts val="1200"/>
              </a:spcAft>
              <a:buFont typeface="Arial" panose="020B0604020202020204" pitchFamily="34" charset="0"/>
              <a:buChar char="•"/>
            </a:pPr>
            <a:r>
              <a:rPr lang="fr-CA" sz="2300" kern="0" dirty="0"/>
              <a:t>Superficie (en acres) : 1,740</a:t>
            </a:r>
          </a:p>
          <a:p>
            <a:pPr marL="571500" indent="-571500">
              <a:spcAft>
                <a:spcPts val="1200"/>
              </a:spcAft>
              <a:buFont typeface="Arial" panose="020B0604020202020204" pitchFamily="34" charset="0"/>
              <a:buChar char="•"/>
            </a:pPr>
            <a:r>
              <a:rPr lang="fr-CA" sz="2300" kern="0" dirty="0"/>
              <a:t>Pondération : 11,778</a:t>
            </a:r>
          </a:p>
          <a:p>
            <a:pPr marL="571500" indent="-571500">
              <a:spcAft>
                <a:spcPts val="1200"/>
              </a:spcAft>
              <a:buFont typeface="Arial" panose="020B0604020202020204" pitchFamily="34" charset="0"/>
              <a:buChar char="•"/>
            </a:pPr>
            <a:r>
              <a:rPr lang="fr-CA" sz="2300" kern="0" dirty="0"/>
              <a:t>Superficie pondérée (superficie x pondération) = 20,489</a:t>
            </a:r>
          </a:p>
          <a:p>
            <a:pPr>
              <a:spcAft>
                <a:spcPts val="1200"/>
              </a:spcAft>
            </a:pPr>
            <a:r>
              <a:rPr lang="fr-CA" sz="2300" b="1" kern="0" dirty="0"/>
              <a:t>Chemin Shediac </a:t>
            </a:r>
            <a:endParaRPr lang="fr-CA" sz="2300" kern="0" dirty="0"/>
          </a:p>
          <a:p>
            <a:pPr marL="571500" indent="-571500">
              <a:spcAft>
                <a:spcPts val="1200"/>
              </a:spcAft>
              <a:buFont typeface="Arial" panose="020B0604020202020204" pitchFamily="34" charset="0"/>
              <a:buChar char="•"/>
            </a:pPr>
            <a:r>
              <a:rPr lang="fr-CA" sz="2300" kern="0" dirty="0"/>
              <a:t>RAS par acre pondéré = 2 820 $</a:t>
            </a:r>
          </a:p>
          <a:p>
            <a:pPr marL="571500" indent="-571500">
              <a:spcAft>
                <a:spcPts val="1200"/>
              </a:spcAft>
              <a:buFont typeface="Arial" panose="020B0604020202020204" pitchFamily="34" charset="0"/>
              <a:buChar char="•"/>
            </a:pPr>
            <a:r>
              <a:rPr lang="fr-CA" sz="2300" kern="0" dirty="0"/>
              <a:t>Redevances par zone aménageable = 57 780 $</a:t>
            </a:r>
          </a:p>
          <a:p>
            <a:pPr marL="571500" indent="-571500">
              <a:spcAft>
                <a:spcPts val="1200"/>
              </a:spcAft>
              <a:buFont typeface="Arial" panose="020B0604020202020204" pitchFamily="34" charset="0"/>
              <a:buChar char="•"/>
            </a:pPr>
            <a:r>
              <a:rPr lang="fr-CA" sz="2300" kern="0" dirty="0"/>
              <a:t>Redevances par unité = 1 256 $</a:t>
            </a:r>
          </a:p>
          <a:p>
            <a:pPr>
              <a:spcAft>
                <a:spcPts val="1200"/>
              </a:spcAft>
            </a:pPr>
            <a:r>
              <a:rPr lang="fr-CA" sz="2300" b="1" kern="0" dirty="0"/>
              <a:t>Boulevard Harrisville </a:t>
            </a:r>
            <a:r>
              <a:rPr lang="fr-CA" sz="2300" kern="0" dirty="0"/>
              <a:t> </a:t>
            </a:r>
          </a:p>
          <a:p>
            <a:pPr marL="571500" indent="-571500">
              <a:spcAft>
                <a:spcPts val="1200"/>
              </a:spcAft>
              <a:buFont typeface="Arial" panose="020B0604020202020204" pitchFamily="34" charset="0"/>
              <a:buChar char="•"/>
            </a:pPr>
            <a:r>
              <a:rPr lang="fr-CA" sz="2300" kern="0" dirty="0"/>
              <a:t>RAS par acre pondéré = 979 $</a:t>
            </a:r>
          </a:p>
          <a:p>
            <a:pPr marL="571500" indent="-571500">
              <a:spcAft>
                <a:spcPts val="1200"/>
              </a:spcAft>
              <a:buFont typeface="Arial" panose="020B0604020202020204" pitchFamily="34" charset="0"/>
              <a:buChar char="•"/>
            </a:pPr>
            <a:r>
              <a:rPr lang="fr-CA" sz="2300" kern="0" dirty="0"/>
              <a:t>Redevances par zone aménageable = 20 057 $</a:t>
            </a:r>
          </a:p>
          <a:p>
            <a:pPr marL="571500" indent="-571500">
              <a:spcAft>
                <a:spcPts val="1200"/>
              </a:spcAft>
              <a:buFont typeface="Arial" panose="020B0604020202020204" pitchFamily="34" charset="0"/>
              <a:buChar char="•"/>
            </a:pPr>
            <a:r>
              <a:rPr lang="fr-CA" sz="2300" kern="0" dirty="0"/>
              <a:t>Redevances par unité = 436 $</a:t>
            </a:r>
          </a:p>
          <a:p>
            <a:pPr>
              <a:spcAft>
                <a:spcPts val="1200"/>
              </a:spcAft>
            </a:pPr>
            <a:r>
              <a:rPr lang="fr-CA" sz="2300" b="1" kern="0" dirty="0"/>
              <a:t>Total des RAS à verser pour la zone aménageable : 77 837 $</a:t>
            </a:r>
          </a:p>
          <a:p>
            <a:pPr>
              <a:spcAft>
                <a:spcPts val="1200"/>
              </a:spcAft>
            </a:pPr>
            <a:r>
              <a:rPr lang="fr-CA" sz="2300" b="1" kern="0" dirty="0"/>
              <a:t>Total des redevances par unité : 1 692 $</a:t>
            </a:r>
          </a:p>
          <a:p>
            <a:pPr>
              <a:spcAft>
                <a:spcPts val="1200"/>
              </a:spcAft>
            </a:pPr>
            <a:endParaRPr lang="fr-CA" sz="2300" kern="0" dirty="0"/>
          </a:p>
          <a:p>
            <a:pPr>
              <a:spcAft>
                <a:spcPts val="1800"/>
              </a:spcAft>
            </a:pPr>
            <a:endParaRPr lang="fr-CA" sz="2300" kern="0" dirty="0"/>
          </a:p>
          <a:p>
            <a:pPr marL="457200" indent="-457200">
              <a:spcAft>
                <a:spcPts val="1800"/>
              </a:spcAft>
              <a:buFont typeface="Arial" panose="020B0604020202020204" pitchFamily="34" charset="0"/>
              <a:buChar char="•"/>
            </a:pPr>
            <a:endParaRPr lang="fr-CA" sz="2300" kern="0" dirty="0"/>
          </a:p>
        </p:txBody>
      </p:sp>
      <p:pic>
        <p:nvPicPr>
          <p:cNvPr id="24" name="Picture 23">
            <a:extLst>
              <a:ext uri="{FF2B5EF4-FFF2-40B4-BE49-F238E27FC236}">
                <a16:creationId xmlns:a16="http://schemas.microsoft.com/office/drawing/2014/main" id="{E36E3F6C-A697-1D89-2B37-0499CC19B97B}"/>
              </a:ext>
            </a:extLst>
          </p:cNvPr>
          <p:cNvPicPr>
            <a:picLocks noChangeAspect="1"/>
          </p:cNvPicPr>
          <p:nvPr>
            <p:custDataLst>
              <p:tags r:id="rId22"/>
            </p:custDataLst>
          </p:nvPr>
        </p:nvPicPr>
        <p:blipFill>
          <a:blip r:embed="rId34">
            <a:extLst>
              <a:ext uri="{28A0092B-C50C-407E-A947-70E740481C1C}">
                <a14:useLocalDpi xmlns:a14="http://schemas.microsoft.com/office/drawing/2010/main" val="0"/>
              </a:ext>
            </a:extLst>
          </a:blip>
          <a:srcRect/>
          <a:stretch>
            <a:fillRect/>
          </a:stretch>
        </p:blipFill>
        <p:spPr bwMode="auto">
          <a:xfrm>
            <a:off x="15506323" y="6388155"/>
            <a:ext cx="3766442" cy="1914800"/>
          </a:xfrm>
          <a:prstGeom prst="rect">
            <a:avLst/>
          </a:prstGeom>
          <a:noFill/>
          <a:ln>
            <a:noFill/>
          </a:ln>
        </p:spPr>
      </p:pic>
      <p:sp>
        <p:nvSpPr>
          <p:cNvPr id="25" name="Content Placeholder 2">
            <a:extLst>
              <a:ext uri="{FF2B5EF4-FFF2-40B4-BE49-F238E27FC236}">
                <a16:creationId xmlns:a16="http://schemas.microsoft.com/office/drawing/2014/main" id="{656BDCA1-3EF1-DCD8-A4B6-E5B032195214}"/>
              </a:ext>
            </a:extLst>
          </p:cNvPr>
          <p:cNvSpPr txBox="1">
            <a:spLocks/>
          </p:cNvSpPr>
          <p:nvPr>
            <p:custDataLst>
              <p:tags r:id="rId23"/>
            </p:custDataLst>
          </p:nvPr>
        </p:nvSpPr>
        <p:spPr>
          <a:xfrm>
            <a:off x="15452286" y="2774871"/>
            <a:ext cx="1530263" cy="518075"/>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1200"/>
              </a:spcAft>
            </a:pPr>
            <a:r>
              <a:rPr lang="fr-CA" sz="2400" b="1" i="1" kern="0" dirty="0"/>
              <a:t>Exemple 1</a:t>
            </a:r>
          </a:p>
          <a:p>
            <a:pPr>
              <a:spcAft>
                <a:spcPts val="1200"/>
              </a:spcAft>
            </a:pPr>
            <a:endParaRPr lang="fr-CA" sz="2400" kern="0" dirty="0"/>
          </a:p>
          <a:p>
            <a:pPr marL="457200" indent="-457200">
              <a:spcAft>
                <a:spcPts val="1800"/>
              </a:spcAft>
              <a:buFont typeface="Arial" panose="020B0604020202020204" pitchFamily="34" charset="0"/>
              <a:buChar char="•"/>
            </a:pPr>
            <a:endParaRPr lang="fr-CA" sz="4000" kern="0" dirty="0"/>
          </a:p>
          <a:p>
            <a:pPr marL="457200" indent="-457200">
              <a:spcAft>
                <a:spcPts val="1800"/>
              </a:spcAft>
              <a:buFont typeface="Arial" panose="020B0604020202020204" pitchFamily="34" charset="0"/>
              <a:buChar char="•"/>
            </a:pPr>
            <a:endParaRPr lang="fr-CA" sz="4000" kern="0" dirty="0"/>
          </a:p>
        </p:txBody>
      </p:sp>
      <p:sp>
        <p:nvSpPr>
          <p:cNvPr id="26" name="Content Placeholder 2">
            <a:extLst>
              <a:ext uri="{FF2B5EF4-FFF2-40B4-BE49-F238E27FC236}">
                <a16:creationId xmlns:a16="http://schemas.microsoft.com/office/drawing/2014/main" id="{1BA7BAAF-D1FB-C5C4-79EE-930465C37A34}"/>
              </a:ext>
            </a:extLst>
          </p:cNvPr>
          <p:cNvSpPr txBox="1">
            <a:spLocks/>
          </p:cNvSpPr>
          <p:nvPr>
            <p:custDataLst>
              <p:tags r:id="rId24"/>
            </p:custDataLst>
          </p:nvPr>
        </p:nvSpPr>
        <p:spPr>
          <a:xfrm>
            <a:off x="15452286" y="5895106"/>
            <a:ext cx="1530263" cy="518075"/>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1200"/>
              </a:spcAft>
            </a:pPr>
            <a:r>
              <a:rPr lang="fr-CA" sz="2400" b="1" i="1" kern="0" dirty="0"/>
              <a:t>Exemple 2</a:t>
            </a:r>
          </a:p>
          <a:p>
            <a:pPr>
              <a:spcAft>
                <a:spcPts val="1200"/>
              </a:spcAft>
            </a:pPr>
            <a:endParaRPr lang="fr-CA" sz="2400" kern="0" dirty="0"/>
          </a:p>
          <a:p>
            <a:pPr marL="457200" indent="-457200">
              <a:spcAft>
                <a:spcPts val="1800"/>
              </a:spcAft>
              <a:buFont typeface="Arial" panose="020B0604020202020204" pitchFamily="34" charset="0"/>
              <a:buChar char="•"/>
            </a:pPr>
            <a:endParaRPr lang="fr-CA" sz="4000" kern="0" dirty="0"/>
          </a:p>
          <a:p>
            <a:pPr marL="457200" indent="-457200">
              <a:spcAft>
                <a:spcPts val="1800"/>
              </a:spcAft>
              <a:buFont typeface="Arial" panose="020B0604020202020204" pitchFamily="34" charset="0"/>
              <a:buChar char="•"/>
            </a:pPr>
            <a:endParaRPr lang="fr-CA" sz="4000" kern="0" dirty="0"/>
          </a:p>
        </p:txBody>
      </p:sp>
    </p:spTree>
    <p:extLst>
      <p:ext uri="{BB962C8B-B14F-4D97-AF65-F5344CB8AC3E}">
        <p14:creationId xmlns:p14="http://schemas.microsoft.com/office/powerpoint/2010/main" val="3979945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7"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8"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9"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30"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31"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32"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9" name="TextBox 18">
            <a:extLst>
              <a:ext uri="{FF2B5EF4-FFF2-40B4-BE49-F238E27FC236}">
                <a16:creationId xmlns:a16="http://schemas.microsoft.com/office/drawing/2014/main" id="{1E1FE2B4-B800-47B6-813E-3705875F8EC8}"/>
              </a:ext>
            </a:extLst>
          </p:cNvPr>
          <p:cNvSpPr txBox="1"/>
          <p:nvPr>
            <p:custDataLst>
              <p:tags r:id="rId17"/>
            </p:custDataLst>
          </p:nvPr>
        </p:nvSpPr>
        <p:spPr>
          <a:xfrm>
            <a:off x="374650" y="151324"/>
            <a:ext cx="15537198" cy="1754326"/>
          </a:xfrm>
          <a:prstGeom prst="rect">
            <a:avLst/>
          </a:prstGeom>
          <a:noFill/>
        </p:spPr>
        <p:txBody>
          <a:bodyPr wrap="square" rtlCol="0">
            <a:spAutoFit/>
          </a:bodyPr>
          <a:lstStyle/>
          <a:p>
            <a:r>
              <a:rPr lang="en-US" sz="5400" b="1" kern="0" dirty="0"/>
              <a:t>Sample Development Charges – Marriott Drive and Harrisville Boulevard</a:t>
            </a:r>
            <a:endParaRPr lang="en-CA" sz="5400" b="1" kern="0" dirty="0">
              <a:solidFill>
                <a:schemeClr val="tx1"/>
              </a:solidFill>
            </a:endParaRPr>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8"/>
            </p:custDataLst>
          </p:nvPr>
        </p:nvSpPr>
        <p:spPr>
          <a:xfrm>
            <a:off x="147537" y="10402637"/>
            <a:ext cx="3090243" cy="565467"/>
          </a:xfrm>
        </p:spPr>
        <p:txBody>
          <a:bodyPr/>
          <a:lstStyle/>
          <a:p>
            <a:fld id="{B6F15528-21DE-4FAA-801E-634DDDAF4B2B}" type="slidenum">
              <a:rPr lang="en-US" smtClean="0"/>
              <a:t>41</a:t>
            </a:fld>
            <a:endParaRPr lang="en-US" dirty="0"/>
          </a:p>
        </p:txBody>
      </p:sp>
      <p:sp>
        <p:nvSpPr>
          <p:cNvPr id="18" name="Content Placeholder 2">
            <a:extLst>
              <a:ext uri="{FF2B5EF4-FFF2-40B4-BE49-F238E27FC236}">
                <a16:creationId xmlns:a16="http://schemas.microsoft.com/office/drawing/2014/main" id="{4C738E94-7D7A-BD3F-BB11-9322131484DE}"/>
              </a:ext>
            </a:extLst>
          </p:cNvPr>
          <p:cNvSpPr txBox="1">
            <a:spLocks/>
          </p:cNvSpPr>
          <p:nvPr>
            <p:custDataLst>
              <p:tags r:id="rId19"/>
            </p:custDataLst>
          </p:nvPr>
        </p:nvSpPr>
        <p:spPr>
          <a:xfrm>
            <a:off x="908050" y="2268091"/>
            <a:ext cx="7391400" cy="4992475"/>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1200"/>
              </a:spcAft>
            </a:pPr>
            <a:r>
              <a:rPr lang="en-US" sz="2400" b="1" u="sng" kern="0" dirty="0">
                <a:solidFill>
                  <a:sysClr val="windowText" lastClr="000000"/>
                </a:solidFill>
              </a:rPr>
              <a:t>Example 1: Townhouse Dwelling (4 units)</a:t>
            </a:r>
          </a:p>
          <a:p>
            <a:pPr marL="571500" indent="-571500">
              <a:spcAft>
                <a:spcPts val="1200"/>
              </a:spcAft>
              <a:buFont typeface="Arial" panose="020B0604020202020204" pitchFamily="34" charset="0"/>
              <a:buChar char="•"/>
            </a:pPr>
            <a:r>
              <a:rPr lang="en-US" sz="2400" kern="0" dirty="0">
                <a:solidFill>
                  <a:sysClr val="windowText" lastClr="000000"/>
                </a:solidFill>
              </a:rPr>
              <a:t>Zoning: R3</a:t>
            </a:r>
          </a:p>
          <a:p>
            <a:pPr marL="571500" indent="-571500">
              <a:spcAft>
                <a:spcPts val="1200"/>
              </a:spcAft>
              <a:buFont typeface="Arial" panose="020B0604020202020204" pitchFamily="34" charset="0"/>
              <a:buChar char="•"/>
            </a:pPr>
            <a:r>
              <a:rPr lang="en-US" sz="2400" kern="0" dirty="0">
                <a:solidFill>
                  <a:sysClr val="windowText" lastClr="000000"/>
                </a:solidFill>
              </a:rPr>
              <a:t>Area (acres): 0.284</a:t>
            </a:r>
          </a:p>
          <a:p>
            <a:pPr marL="571500" indent="-571500">
              <a:spcAft>
                <a:spcPts val="1200"/>
              </a:spcAft>
              <a:buFont typeface="Arial" panose="020B0604020202020204" pitchFamily="34" charset="0"/>
              <a:buChar char="•"/>
            </a:pPr>
            <a:r>
              <a:rPr lang="en-US" sz="2400" kern="0" dirty="0">
                <a:solidFill>
                  <a:sysClr val="windowText" lastClr="000000"/>
                </a:solidFill>
              </a:rPr>
              <a:t>Weighting: 11.778</a:t>
            </a:r>
          </a:p>
          <a:p>
            <a:pPr marL="571500" indent="-571500">
              <a:spcAft>
                <a:spcPts val="1200"/>
              </a:spcAft>
              <a:buFont typeface="Arial" panose="020B0604020202020204" pitchFamily="34" charset="0"/>
              <a:buChar char="•"/>
            </a:pPr>
            <a:r>
              <a:rPr lang="en-US" sz="2400" kern="0" dirty="0">
                <a:solidFill>
                  <a:sysClr val="windowText" lastClr="000000"/>
                </a:solidFill>
              </a:rPr>
              <a:t>Weighted Area (Area x Weighting) = 3.350</a:t>
            </a:r>
          </a:p>
          <a:p>
            <a:pPr>
              <a:spcAft>
                <a:spcPts val="1200"/>
              </a:spcAft>
            </a:pPr>
            <a:r>
              <a:rPr lang="en-US" sz="2400" b="1" kern="0" dirty="0">
                <a:solidFill>
                  <a:sysClr val="windowText" lastClr="000000"/>
                </a:solidFill>
              </a:rPr>
              <a:t>Marriott Drive:</a:t>
            </a:r>
            <a:endParaRPr lang="en-US" sz="2400" kern="0" dirty="0">
              <a:solidFill>
                <a:sysClr val="windowText" lastClr="000000"/>
              </a:solidFill>
            </a:endParaRPr>
          </a:p>
          <a:p>
            <a:pPr marL="571500" indent="-571500">
              <a:spcAft>
                <a:spcPts val="1200"/>
              </a:spcAft>
              <a:buFont typeface="Arial" panose="020B0604020202020204" pitchFamily="34" charset="0"/>
              <a:buChar char="•"/>
            </a:pPr>
            <a:r>
              <a:rPr lang="en-US" sz="2400" kern="0" dirty="0">
                <a:solidFill>
                  <a:sysClr val="windowText" lastClr="000000"/>
                </a:solidFill>
              </a:rPr>
              <a:t>ADC per Weighted Acre = $2,634</a:t>
            </a:r>
          </a:p>
          <a:p>
            <a:pPr marL="571500" indent="-571500">
              <a:spcAft>
                <a:spcPts val="1200"/>
              </a:spcAft>
              <a:buFont typeface="Arial" panose="020B0604020202020204" pitchFamily="34" charset="0"/>
              <a:buChar char="•"/>
            </a:pPr>
            <a:r>
              <a:rPr lang="en-US" sz="2400" kern="0" dirty="0">
                <a:solidFill>
                  <a:sysClr val="windowText" lastClr="000000"/>
                </a:solidFill>
              </a:rPr>
              <a:t>Charge for Development Area = $8,822</a:t>
            </a:r>
          </a:p>
          <a:p>
            <a:pPr marL="571500" indent="-571500">
              <a:spcAft>
                <a:spcPts val="1200"/>
              </a:spcAft>
              <a:buFont typeface="Arial" panose="020B0604020202020204" pitchFamily="34" charset="0"/>
              <a:buChar char="•"/>
            </a:pPr>
            <a:r>
              <a:rPr lang="en-US" sz="2400" kern="0" dirty="0">
                <a:solidFill>
                  <a:sysClr val="windowText" lastClr="000000"/>
                </a:solidFill>
              </a:rPr>
              <a:t>Per Unit Charge: $2,206</a:t>
            </a:r>
          </a:p>
          <a:p>
            <a:pPr>
              <a:spcAft>
                <a:spcPts val="1200"/>
              </a:spcAft>
            </a:pPr>
            <a:r>
              <a:rPr lang="en-US" sz="2400" b="1" kern="0" dirty="0">
                <a:solidFill>
                  <a:sysClr val="windowText" lastClr="000000"/>
                </a:solidFill>
              </a:rPr>
              <a:t>Harrisville Boulevard:</a:t>
            </a:r>
            <a:endParaRPr lang="en-US" sz="2400" kern="0" dirty="0">
              <a:solidFill>
                <a:sysClr val="windowText" lastClr="000000"/>
              </a:solidFill>
            </a:endParaRPr>
          </a:p>
          <a:p>
            <a:pPr marL="571500" indent="-571500">
              <a:spcAft>
                <a:spcPts val="1200"/>
              </a:spcAft>
              <a:buFont typeface="Arial" panose="020B0604020202020204" pitchFamily="34" charset="0"/>
              <a:buChar char="•"/>
            </a:pPr>
            <a:r>
              <a:rPr lang="en-US" sz="2400" kern="0" dirty="0">
                <a:solidFill>
                  <a:sysClr val="windowText" lastClr="000000"/>
                </a:solidFill>
              </a:rPr>
              <a:t>ADC per Weighted Acre = $979</a:t>
            </a:r>
          </a:p>
          <a:p>
            <a:pPr marL="571500" indent="-571500">
              <a:spcAft>
                <a:spcPts val="1200"/>
              </a:spcAft>
              <a:buFont typeface="Arial" panose="020B0604020202020204" pitchFamily="34" charset="0"/>
              <a:buChar char="•"/>
            </a:pPr>
            <a:r>
              <a:rPr lang="en-US" sz="2400" kern="0" dirty="0">
                <a:solidFill>
                  <a:sysClr val="windowText" lastClr="000000"/>
                </a:solidFill>
              </a:rPr>
              <a:t>Charge for Development Area = $3,279</a:t>
            </a:r>
          </a:p>
          <a:p>
            <a:pPr marL="571500" indent="-571500">
              <a:spcAft>
                <a:spcPts val="1200"/>
              </a:spcAft>
              <a:buFont typeface="Arial" panose="020B0604020202020204" pitchFamily="34" charset="0"/>
              <a:buChar char="•"/>
            </a:pPr>
            <a:r>
              <a:rPr lang="en-US" sz="2400" kern="0" dirty="0">
                <a:solidFill>
                  <a:sysClr val="windowText" lastClr="000000"/>
                </a:solidFill>
              </a:rPr>
              <a:t>Per Unit Charge: $820</a:t>
            </a:r>
          </a:p>
          <a:p>
            <a:pPr>
              <a:spcAft>
                <a:spcPts val="1200"/>
              </a:spcAft>
            </a:pPr>
            <a:r>
              <a:rPr lang="en-US" sz="2400" b="1" kern="0" dirty="0">
                <a:solidFill>
                  <a:sysClr val="windowText" lastClr="000000"/>
                </a:solidFill>
              </a:rPr>
              <a:t>Total ADC Payable for Development Area: $12,101</a:t>
            </a:r>
          </a:p>
          <a:p>
            <a:pPr>
              <a:spcAft>
                <a:spcPts val="1200"/>
              </a:spcAft>
            </a:pPr>
            <a:r>
              <a:rPr lang="en-US" sz="2400" b="1" kern="0" dirty="0">
                <a:solidFill>
                  <a:sysClr val="windowText" lastClr="000000"/>
                </a:solidFill>
              </a:rPr>
              <a:t>Total Per Unit Charge: $3,026</a:t>
            </a:r>
          </a:p>
          <a:p>
            <a:pPr>
              <a:spcAft>
                <a:spcPts val="1200"/>
              </a:spcAft>
            </a:pPr>
            <a:endParaRPr lang="en-US" sz="2400" kern="0" dirty="0">
              <a:solidFill>
                <a:sysClr val="windowText" lastClr="000000"/>
              </a:solidFill>
            </a:endParaRPr>
          </a:p>
          <a:p>
            <a:pPr marL="457200" indent="-457200">
              <a:spcAft>
                <a:spcPts val="1800"/>
              </a:spcAft>
              <a:buFont typeface="Arial" panose="020B0604020202020204" pitchFamily="34" charset="0"/>
              <a:buChar char="•"/>
            </a:pPr>
            <a:endParaRPr lang="en-US" sz="4000" kern="0" dirty="0">
              <a:solidFill>
                <a:sysClr val="windowText" lastClr="000000"/>
              </a:solidFill>
            </a:endParaRPr>
          </a:p>
          <a:p>
            <a:pPr marL="457200" indent="-457200">
              <a:spcAft>
                <a:spcPts val="1800"/>
              </a:spcAft>
              <a:buFont typeface="Arial" panose="020B0604020202020204" pitchFamily="34" charset="0"/>
              <a:buChar char="•"/>
            </a:pPr>
            <a:endParaRPr lang="en-US" sz="4000" kern="0" dirty="0">
              <a:solidFill>
                <a:sysClr val="windowText" lastClr="000000"/>
              </a:solidFill>
            </a:endParaRPr>
          </a:p>
        </p:txBody>
      </p:sp>
      <p:pic>
        <p:nvPicPr>
          <p:cNvPr id="22" name="Picture 21">
            <a:extLst>
              <a:ext uri="{FF2B5EF4-FFF2-40B4-BE49-F238E27FC236}">
                <a16:creationId xmlns:a16="http://schemas.microsoft.com/office/drawing/2014/main" id="{DBBFF2CB-7E45-56A0-3D84-FD6728B0F5B4}"/>
              </a:ext>
            </a:extLst>
          </p:cNvPr>
          <p:cNvPicPr>
            <a:picLocks noChangeAspect="1"/>
          </p:cNvPicPr>
          <p:nvPr>
            <p:custDataLst>
              <p:tags r:id="rId20"/>
            </p:custDataLst>
          </p:nvPr>
        </p:nvPicPr>
        <p:blipFill>
          <a:blip r:embed="rId33">
            <a:extLst>
              <a:ext uri="{28A0092B-C50C-407E-A947-70E740481C1C}">
                <a14:useLocalDpi xmlns:a14="http://schemas.microsoft.com/office/drawing/2010/main" val="0"/>
              </a:ext>
            </a:extLst>
          </a:blip>
          <a:srcRect/>
          <a:stretch>
            <a:fillRect/>
          </a:stretch>
        </p:blipFill>
        <p:spPr bwMode="auto">
          <a:xfrm>
            <a:off x="15452287" y="3242477"/>
            <a:ext cx="3820478" cy="1990751"/>
          </a:xfrm>
          <a:prstGeom prst="rect">
            <a:avLst/>
          </a:prstGeom>
          <a:noFill/>
          <a:ln>
            <a:noFill/>
          </a:ln>
        </p:spPr>
      </p:pic>
      <p:sp>
        <p:nvSpPr>
          <p:cNvPr id="23" name="Content Placeholder 2">
            <a:extLst>
              <a:ext uri="{FF2B5EF4-FFF2-40B4-BE49-F238E27FC236}">
                <a16:creationId xmlns:a16="http://schemas.microsoft.com/office/drawing/2014/main" id="{DEF29D1C-A622-5DB5-6D82-CB2A245B3E62}"/>
              </a:ext>
            </a:extLst>
          </p:cNvPr>
          <p:cNvSpPr txBox="1">
            <a:spLocks/>
          </p:cNvSpPr>
          <p:nvPr>
            <p:custDataLst>
              <p:tags r:id="rId21"/>
            </p:custDataLst>
          </p:nvPr>
        </p:nvSpPr>
        <p:spPr>
          <a:xfrm>
            <a:off x="7842250" y="2258586"/>
            <a:ext cx="7391400" cy="4992475"/>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1200"/>
              </a:spcAft>
            </a:pPr>
            <a:r>
              <a:rPr lang="en-US" sz="2400" b="1" u="sng" kern="0" dirty="0">
                <a:solidFill>
                  <a:sysClr val="windowText" lastClr="000000"/>
                </a:solidFill>
              </a:rPr>
              <a:t>Example 2: Apartment Building (46 units)</a:t>
            </a:r>
          </a:p>
          <a:p>
            <a:pPr marL="571500" indent="-571500">
              <a:spcAft>
                <a:spcPts val="1200"/>
              </a:spcAft>
              <a:buFont typeface="Arial" panose="020B0604020202020204" pitchFamily="34" charset="0"/>
              <a:buChar char="•"/>
            </a:pPr>
            <a:r>
              <a:rPr lang="en-US" sz="2400" kern="0" dirty="0">
                <a:solidFill>
                  <a:sysClr val="windowText" lastClr="000000"/>
                </a:solidFill>
              </a:rPr>
              <a:t>Zoning: R3</a:t>
            </a:r>
          </a:p>
          <a:p>
            <a:pPr marL="571500" indent="-571500">
              <a:spcAft>
                <a:spcPts val="1200"/>
              </a:spcAft>
              <a:buFont typeface="Arial" panose="020B0604020202020204" pitchFamily="34" charset="0"/>
              <a:buChar char="•"/>
            </a:pPr>
            <a:r>
              <a:rPr lang="en-US" sz="2400" kern="0" dirty="0">
                <a:solidFill>
                  <a:sysClr val="windowText" lastClr="000000"/>
                </a:solidFill>
              </a:rPr>
              <a:t>Area (acres): 1.740</a:t>
            </a:r>
          </a:p>
          <a:p>
            <a:pPr marL="571500" indent="-571500">
              <a:spcAft>
                <a:spcPts val="1200"/>
              </a:spcAft>
              <a:buFont typeface="Arial" panose="020B0604020202020204" pitchFamily="34" charset="0"/>
              <a:buChar char="•"/>
            </a:pPr>
            <a:r>
              <a:rPr lang="en-US" sz="2400" kern="0" dirty="0">
                <a:solidFill>
                  <a:sysClr val="windowText" lastClr="000000"/>
                </a:solidFill>
              </a:rPr>
              <a:t>Weighting: 11.778</a:t>
            </a:r>
          </a:p>
          <a:p>
            <a:pPr marL="571500" indent="-571500">
              <a:spcAft>
                <a:spcPts val="1200"/>
              </a:spcAft>
              <a:buFont typeface="Arial" panose="020B0604020202020204" pitchFamily="34" charset="0"/>
              <a:buChar char="•"/>
            </a:pPr>
            <a:r>
              <a:rPr lang="en-US" sz="2400" kern="0" dirty="0">
                <a:solidFill>
                  <a:sysClr val="windowText" lastClr="000000"/>
                </a:solidFill>
              </a:rPr>
              <a:t>Weighted Area (Area x Weighting) = 20.489</a:t>
            </a:r>
          </a:p>
          <a:p>
            <a:pPr>
              <a:spcAft>
                <a:spcPts val="1200"/>
              </a:spcAft>
            </a:pPr>
            <a:r>
              <a:rPr lang="en-US" sz="2400" b="1" kern="0" dirty="0">
                <a:solidFill>
                  <a:sysClr val="windowText" lastClr="000000"/>
                </a:solidFill>
              </a:rPr>
              <a:t>Marriott Drive:</a:t>
            </a:r>
            <a:endParaRPr lang="en-US" sz="2400" kern="0" dirty="0">
              <a:solidFill>
                <a:sysClr val="windowText" lastClr="000000"/>
              </a:solidFill>
            </a:endParaRPr>
          </a:p>
          <a:p>
            <a:pPr marL="571500" indent="-571500">
              <a:spcAft>
                <a:spcPts val="1200"/>
              </a:spcAft>
              <a:buFont typeface="Arial" panose="020B0604020202020204" pitchFamily="34" charset="0"/>
              <a:buChar char="•"/>
            </a:pPr>
            <a:r>
              <a:rPr lang="en-US" sz="2400" kern="0" dirty="0">
                <a:solidFill>
                  <a:sysClr val="windowText" lastClr="000000"/>
                </a:solidFill>
              </a:rPr>
              <a:t>ADC per Weighted Acre = $2,634</a:t>
            </a:r>
          </a:p>
          <a:p>
            <a:pPr marL="571500" indent="-571500">
              <a:spcAft>
                <a:spcPts val="1200"/>
              </a:spcAft>
              <a:buFont typeface="Arial" panose="020B0604020202020204" pitchFamily="34" charset="0"/>
              <a:buChar char="•"/>
            </a:pPr>
            <a:r>
              <a:rPr lang="en-US" sz="2400" kern="0" dirty="0">
                <a:solidFill>
                  <a:sysClr val="windowText" lastClr="000000"/>
                </a:solidFill>
              </a:rPr>
              <a:t>Charge for Development Area = $53,959</a:t>
            </a:r>
          </a:p>
          <a:p>
            <a:pPr marL="571500" indent="-571500">
              <a:spcAft>
                <a:spcPts val="1200"/>
              </a:spcAft>
              <a:buFont typeface="Arial" panose="020B0604020202020204" pitchFamily="34" charset="0"/>
              <a:buChar char="•"/>
            </a:pPr>
            <a:r>
              <a:rPr lang="en-US" sz="2400" kern="0" dirty="0">
                <a:solidFill>
                  <a:sysClr val="windowText" lastClr="000000"/>
                </a:solidFill>
              </a:rPr>
              <a:t>Per Unit Charge: $1,173</a:t>
            </a:r>
          </a:p>
          <a:p>
            <a:pPr>
              <a:spcAft>
                <a:spcPts val="1200"/>
              </a:spcAft>
            </a:pPr>
            <a:r>
              <a:rPr lang="en-US" sz="2400" b="1" kern="0" dirty="0">
                <a:solidFill>
                  <a:sysClr val="windowText" lastClr="000000"/>
                </a:solidFill>
              </a:rPr>
              <a:t>Harrisville Boulevard:</a:t>
            </a:r>
            <a:endParaRPr lang="en-US" sz="2400" kern="0" dirty="0">
              <a:solidFill>
                <a:sysClr val="windowText" lastClr="000000"/>
              </a:solidFill>
            </a:endParaRPr>
          </a:p>
          <a:p>
            <a:pPr marL="571500" indent="-571500">
              <a:spcAft>
                <a:spcPts val="1200"/>
              </a:spcAft>
              <a:buFont typeface="Arial" panose="020B0604020202020204" pitchFamily="34" charset="0"/>
              <a:buChar char="•"/>
            </a:pPr>
            <a:r>
              <a:rPr lang="en-US" sz="2400" kern="0" dirty="0">
                <a:solidFill>
                  <a:sysClr val="windowText" lastClr="000000"/>
                </a:solidFill>
              </a:rPr>
              <a:t>ADC per Weighted Acre = $979</a:t>
            </a:r>
          </a:p>
          <a:p>
            <a:pPr marL="571500" indent="-571500">
              <a:spcAft>
                <a:spcPts val="1200"/>
              </a:spcAft>
              <a:buFont typeface="Arial" panose="020B0604020202020204" pitchFamily="34" charset="0"/>
              <a:buChar char="•"/>
            </a:pPr>
            <a:r>
              <a:rPr lang="en-US" sz="2400" kern="0" dirty="0">
                <a:solidFill>
                  <a:sysClr val="windowText" lastClr="000000"/>
                </a:solidFill>
              </a:rPr>
              <a:t>Charge for Development Area = $20,057</a:t>
            </a:r>
          </a:p>
          <a:p>
            <a:pPr marL="571500" indent="-571500">
              <a:spcAft>
                <a:spcPts val="1200"/>
              </a:spcAft>
              <a:buFont typeface="Arial" panose="020B0604020202020204" pitchFamily="34" charset="0"/>
              <a:buChar char="•"/>
            </a:pPr>
            <a:r>
              <a:rPr lang="en-US" sz="2400" kern="0" dirty="0">
                <a:solidFill>
                  <a:sysClr val="windowText" lastClr="000000"/>
                </a:solidFill>
              </a:rPr>
              <a:t>Per Unit Charge: $436</a:t>
            </a:r>
          </a:p>
          <a:p>
            <a:pPr>
              <a:spcAft>
                <a:spcPts val="1200"/>
              </a:spcAft>
            </a:pPr>
            <a:r>
              <a:rPr lang="en-US" sz="2400" b="1" kern="0" dirty="0">
                <a:solidFill>
                  <a:sysClr val="windowText" lastClr="000000"/>
                </a:solidFill>
              </a:rPr>
              <a:t>Total ADC Payable for Development Area: $74,016</a:t>
            </a:r>
          </a:p>
          <a:p>
            <a:pPr>
              <a:spcAft>
                <a:spcPts val="1200"/>
              </a:spcAft>
            </a:pPr>
            <a:r>
              <a:rPr lang="en-US" sz="2400" b="1" kern="0" dirty="0">
                <a:solidFill>
                  <a:sysClr val="windowText" lastClr="000000"/>
                </a:solidFill>
              </a:rPr>
              <a:t>Total Per Unit Charge: $1,609</a:t>
            </a:r>
          </a:p>
          <a:p>
            <a:pPr>
              <a:spcAft>
                <a:spcPts val="1200"/>
              </a:spcAft>
            </a:pPr>
            <a:endParaRPr lang="en-US" sz="2400" kern="0" dirty="0">
              <a:solidFill>
                <a:sysClr val="windowText" lastClr="000000"/>
              </a:solidFill>
            </a:endParaRPr>
          </a:p>
          <a:p>
            <a:pPr marL="457200" indent="-457200">
              <a:spcAft>
                <a:spcPts val="1800"/>
              </a:spcAft>
              <a:buFont typeface="Arial" panose="020B0604020202020204" pitchFamily="34" charset="0"/>
              <a:buChar char="•"/>
            </a:pPr>
            <a:endParaRPr lang="en-US" sz="4000" kern="0" dirty="0">
              <a:solidFill>
                <a:sysClr val="windowText" lastClr="000000"/>
              </a:solidFill>
            </a:endParaRPr>
          </a:p>
          <a:p>
            <a:pPr marL="457200" indent="-457200">
              <a:spcAft>
                <a:spcPts val="1800"/>
              </a:spcAft>
              <a:buFont typeface="Arial" panose="020B0604020202020204" pitchFamily="34" charset="0"/>
              <a:buChar char="•"/>
            </a:pPr>
            <a:endParaRPr lang="en-US" sz="4000" kern="0" dirty="0">
              <a:solidFill>
                <a:sysClr val="windowText" lastClr="000000"/>
              </a:solidFill>
            </a:endParaRPr>
          </a:p>
        </p:txBody>
      </p:sp>
      <p:pic>
        <p:nvPicPr>
          <p:cNvPr id="24" name="Picture 23">
            <a:extLst>
              <a:ext uri="{FF2B5EF4-FFF2-40B4-BE49-F238E27FC236}">
                <a16:creationId xmlns:a16="http://schemas.microsoft.com/office/drawing/2014/main" id="{E36E3F6C-A697-1D89-2B37-0499CC19B97B}"/>
              </a:ext>
            </a:extLst>
          </p:cNvPr>
          <p:cNvPicPr>
            <a:picLocks noChangeAspect="1"/>
          </p:cNvPicPr>
          <p:nvPr>
            <p:custDataLst>
              <p:tags r:id="rId22"/>
            </p:custDataLst>
          </p:nvPr>
        </p:nvPicPr>
        <p:blipFill>
          <a:blip r:embed="rId34">
            <a:extLst>
              <a:ext uri="{28A0092B-C50C-407E-A947-70E740481C1C}">
                <a14:useLocalDpi xmlns:a14="http://schemas.microsoft.com/office/drawing/2010/main" val="0"/>
              </a:ext>
            </a:extLst>
          </a:blip>
          <a:srcRect/>
          <a:stretch>
            <a:fillRect/>
          </a:stretch>
        </p:blipFill>
        <p:spPr bwMode="auto">
          <a:xfrm>
            <a:off x="15506323" y="6388155"/>
            <a:ext cx="3766442" cy="1914800"/>
          </a:xfrm>
          <a:prstGeom prst="rect">
            <a:avLst/>
          </a:prstGeom>
          <a:noFill/>
          <a:ln>
            <a:noFill/>
          </a:ln>
        </p:spPr>
      </p:pic>
      <p:sp>
        <p:nvSpPr>
          <p:cNvPr id="25" name="Content Placeholder 2">
            <a:extLst>
              <a:ext uri="{FF2B5EF4-FFF2-40B4-BE49-F238E27FC236}">
                <a16:creationId xmlns:a16="http://schemas.microsoft.com/office/drawing/2014/main" id="{656BDCA1-3EF1-DCD8-A4B6-E5B032195214}"/>
              </a:ext>
            </a:extLst>
          </p:cNvPr>
          <p:cNvSpPr txBox="1">
            <a:spLocks/>
          </p:cNvSpPr>
          <p:nvPr>
            <p:custDataLst>
              <p:tags r:id="rId23"/>
            </p:custDataLst>
          </p:nvPr>
        </p:nvSpPr>
        <p:spPr>
          <a:xfrm>
            <a:off x="15452286" y="2774871"/>
            <a:ext cx="1530263" cy="518075"/>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1200"/>
              </a:spcAft>
            </a:pPr>
            <a:r>
              <a:rPr lang="en-US" sz="2400" b="1" i="1" kern="0" dirty="0">
                <a:solidFill>
                  <a:sysClr val="windowText" lastClr="000000"/>
                </a:solidFill>
              </a:rPr>
              <a:t>Example 1</a:t>
            </a:r>
          </a:p>
          <a:p>
            <a:pPr>
              <a:spcAft>
                <a:spcPts val="1200"/>
              </a:spcAft>
            </a:pPr>
            <a:endParaRPr lang="en-US" sz="2400" kern="0" dirty="0">
              <a:solidFill>
                <a:sysClr val="windowText" lastClr="000000"/>
              </a:solidFill>
            </a:endParaRPr>
          </a:p>
          <a:p>
            <a:pPr marL="457200" indent="-457200">
              <a:spcAft>
                <a:spcPts val="1800"/>
              </a:spcAft>
              <a:buFont typeface="Arial" panose="020B0604020202020204" pitchFamily="34" charset="0"/>
              <a:buChar char="•"/>
            </a:pPr>
            <a:endParaRPr lang="en-US" sz="4000" kern="0" dirty="0">
              <a:solidFill>
                <a:sysClr val="windowText" lastClr="000000"/>
              </a:solidFill>
            </a:endParaRPr>
          </a:p>
          <a:p>
            <a:pPr marL="457200" indent="-457200">
              <a:spcAft>
                <a:spcPts val="1800"/>
              </a:spcAft>
              <a:buFont typeface="Arial" panose="020B0604020202020204" pitchFamily="34" charset="0"/>
              <a:buChar char="•"/>
            </a:pPr>
            <a:endParaRPr lang="en-US" sz="4000" kern="0" dirty="0">
              <a:solidFill>
                <a:sysClr val="windowText" lastClr="000000"/>
              </a:solidFill>
            </a:endParaRPr>
          </a:p>
        </p:txBody>
      </p:sp>
      <p:sp>
        <p:nvSpPr>
          <p:cNvPr id="26" name="Content Placeholder 2">
            <a:extLst>
              <a:ext uri="{FF2B5EF4-FFF2-40B4-BE49-F238E27FC236}">
                <a16:creationId xmlns:a16="http://schemas.microsoft.com/office/drawing/2014/main" id="{1BA7BAAF-D1FB-C5C4-79EE-930465C37A34}"/>
              </a:ext>
            </a:extLst>
          </p:cNvPr>
          <p:cNvSpPr txBox="1">
            <a:spLocks/>
          </p:cNvSpPr>
          <p:nvPr>
            <p:custDataLst>
              <p:tags r:id="rId24"/>
            </p:custDataLst>
          </p:nvPr>
        </p:nvSpPr>
        <p:spPr>
          <a:xfrm>
            <a:off x="15452286" y="5895106"/>
            <a:ext cx="1530263" cy="518075"/>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1200"/>
              </a:spcAft>
            </a:pPr>
            <a:r>
              <a:rPr lang="en-US" sz="2400" b="1" i="1" kern="0" dirty="0">
                <a:solidFill>
                  <a:sysClr val="windowText" lastClr="000000"/>
                </a:solidFill>
              </a:rPr>
              <a:t>Example 2</a:t>
            </a:r>
          </a:p>
          <a:p>
            <a:pPr>
              <a:spcAft>
                <a:spcPts val="1200"/>
              </a:spcAft>
            </a:pPr>
            <a:endParaRPr lang="en-US" sz="2400" kern="0" dirty="0">
              <a:solidFill>
                <a:sysClr val="windowText" lastClr="000000"/>
              </a:solidFill>
            </a:endParaRPr>
          </a:p>
          <a:p>
            <a:pPr marL="457200" indent="-457200">
              <a:spcAft>
                <a:spcPts val="1800"/>
              </a:spcAft>
              <a:buFont typeface="Arial" panose="020B0604020202020204" pitchFamily="34" charset="0"/>
              <a:buChar char="•"/>
            </a:pPr>
            <a:endParaRPr lang="en-US" sz="4000" kern="0" dirty="0">
              <a:solidFill>
                <a:sysClr val="windowText" lastClr="000000"/>
              </a:solidFill>
            </a:endParaRPr>
          </a:p>
          <a:p>
            <a:pPr marL="457200" indent="-457200">
              <a:spcAft>
                <a:spcPts val="1800"/>
              </a:spcAft>
              <a:buFont typeface="Arial" panose="020B0604020202020204" pitchFamily="34" charset="0"/>
              <a:buChar char="•"/>
            </a:pPr>
            <a:endParaRPr lang="en-US" sz="4000" kern="0" dirty="0">
              <a:solidFill>
                <a:sysClr val="windowText" lastClr="000000"/>
              </a:solidFill>
            </a:endParaRPr>
          </a:p>
        </p:txBody>
      </p:sp>
    </p:spTree>
    <p:extLst>
      <p:ext uri="{BB962C8B-B14F-4D97-AF65-F5344CB8AC3E}">
        <p14:creationId xmlns:p14="http://schemas.microsoft.com/office/powerpoint/2010/main" val="5414989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7"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8"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9"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30"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31"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32"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9" name="TextBox 18">
            <a:extLst>
              <a:ext uri="{FF2B5EF4-FFF2-40B4-BE49-F238E27FC236}">
                <a16:creationId xmlns:a16="http://schemas.microsoft.com/office/drawing/2014/main" id="{1E1FE2B4-B800-47B6-813E-3705875F8EC8}"/>
              </a:ext>
            </a:extLst>
          </p:cNvPr>
          <p:cNvSpPr txBox="1"/>
          <p:nvPr>
            <p:custDataLst>
              <p:tags r:id="rId17"/>
            </p:custDataLst>
          </p:nvPr>
        </p:nvSpPr>
        <p:spPr>
          <a:xfrm>
            <a:off x="374650" y="151324"/>
            <a:ext cx="19729450" cy="1754326"/>
          </a:xfrm>
          <a:prstGeom prst="rect">
            <a:avLst/>
          </a:prstGeom>
          <a:noFill/>
        </p:spPr>
        <p:txBody>
          <a:bodyPr wrap="square" rtlCol="0">
            <a:spAutoFit/>
          </a:bodyPr>
          <a:lstStyle/>
          <a:p>
            <a:r>
              <a:rPr lang="fr-CA" sz="5400" b="1" kern="0" dirty="0"/>
              <a:t>Modèles de calcul des redevances d’aménagement – Promenade Marriott et boulevard Harrisville</a:t>
            </a:r>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8"/>
            </p:custDataLst>
          </p:nvPr>
        </p:nvSpPr>
        <p:spPr>
          <a:xfrm>
            <a:off x="147537" y="10402637"/>
            <a:ext cx="3090243" cy="565467"/>
          </a:xfrm>
        </p:spPr>
        <p:txBody>
          <a:bodyPr/>
          <a:lstStyle/>
          <a:p>
            <a:fld id="{B6F15528-21DE-4FAA-801E-634DDDAF4B2B}" type="slidenum">
              <a:rPr lang="en-US" smtClean="0"/>
              <a:t>42</a:t>
            </a:fld>
            <a:endParaRPr lang="en-US" dirty="0"/>
          </a:p>
        </p:txBody>
      </p:sp>
      <p:sp>
        <p:nvSpPr>
          <p:cNvPr id="18" name="Content Placeholder 2">
            <a:extLst>
              <a:ext uri="{FF2B5EF4-FFF2-40B4-BE49-F238E27FC236}">
                <a16:creationId xmlns:a16="http://schemas.microsoft.com/office/drawing/2014/main" id="{4C738E94-7D7A-BD3F-BB11-9322131484DE}"/>
              </a:ext>
            </a:extLst>
          </p:cNvPr>
          <p:cNvSpPr txBox="1">
            <a:spLocks/>
          </p:cNvSpPr>
          <p:nvPr>
            <p:custDataLst>
              <p:tags r:id="rId19"/>
            </p:custDataLst>
          </p:nvPr>
        </p:nvSpPr>
        <p:spPr>
          <a:xfrm>
            <a:off x="0" y="2268091"/>
            <a:ext cx="8299450" cy="4992475"/>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1200"/>
              </a:spcAft>
            </a:pPr>
            <a:r>
              <a:rPr lang="fr-CA" sz="2300" b="1" u="sng" kern="0" dirty="0"/>
              <a:t>Exemple 1 : Habitation en bande (4 logements)</a:t>
            </a:r>
          </a:p>
          <a:p>
            <a:pPr marL="571500" indent="-571500">
              <a:spcAft>
                <a:spcPts val="1200"/>
              </a:spcAft>
              <a:buFont typeface="Arial" panose="020B0604020202020204" pitchFamily="34" charset="0"/>
              <a:buChar char="•"/>
            </a:pPr>
            <a:r>
              <a:rPr lang="fr-CA" sz="2300" kern="0" dirty="0"/>
              <a:t>Zonage : R3</a:t>
            </a:r>
          </a:p>
          <a:p>
            <a:pPr marL="571500" indent="-571500">
              <a:spcAft>
                <a:spcPts val="1200"/>
              </a:spcAft>
              <a:buFont typeface="Arial" panose="020B0604020202020204" pitchFamily="34" charset="0"/>
              <a:buChar char="•"/>
            </a:pPr>
            <a:r>
              <a:rPr lang="fr-CA" sz="2300" kern="0" dirty="0"/>
              <a:t>Superficie (en acres) : 0,284</a:t>
            </a:r>
          </a:p>
          <a:p>
            <a:pPr marL="571500" indent="-571500">
              <a:spcAft>
                <a:spcPts val="1200"/>
              </a:spcAft>
              <a:buFont typeface="Arial" panose="020B0604020202020204" pitchFamily="34" charset="0"/>
              <a:buChar char="•"/>
            </a:pPr>
            <a:r>
              <a:rPr lang="fr-CA" sz="2300" kern="0" dirty="0"/>
              <a:t>Pondération : 11,778</a:t>
            </a:r>
          </a:p>
          <a:p>
            <a:pPr marL="571500" indent="-571500">
              <a:spcAft>
                <a:spcPts val="1200"/>
              </a:spcAft>
              <a:buFont typeface="Arial" panose="020B0604020202020204" pitchFamily="34" charset="0"/>
              <a:buChar char="•"/>
            </a:pPr>
            <a:r>
              <a:rPr lang="fr-CA" sz="2300" kern="0" dirty="0"/>
              <a:t>Superficie pondérée (superficie x pondération) = 3,350</a:t>
            </a:r>
          </a:p>
          <a:p>
            <a:pPr>
              <a:spcAft>
                <a:spcPts val="1200"/>
              </a:spcAft>
            </a:pPr>
            <a:r>
              <a:rPr lang="fr-CA" sz="2300" b="1" kern="0" dirty="0"/>
              <a:t>Promenade Marriott </a:t>
            </a:r>
            <a:endParaRPr lang="fr-CA" sz="2300" kern="0" dirty="0"/>
          </a:p>
          <a:p>
            <a:pPr marL="571500" indent="-571500">
              <a:spcAft>
                <a:spcPts val="1200"/>
              </a:spcAft>
              <a:buFont typeface="Arial" panose="020B0604020202020204" pitchFamily="34" charset="0"/>
              <a:buChar char="•"/>
            </a:pPr>
            <a:r>
              <a:rPr lang="fr-CA" sz="2300" kern="0" dirty="0"/>
              <a:t>RAS par acre pondéré = 2 634 $</a:t>
            </a:r>
          </a:p>
          <a:p>
            <a:pPr marL="571500" indent="-571500">
              <a:spcAft>
                <a:spcPts val="1200"/>
              </a:spcAft>
              <a:buFont typeface="Arial" panose="020B0604020202020204" pitchFamily="34" charset="0"/>
              <a:buChar char="•"/>
            </a:pPr>
            <a:r>
              <a:rPr lang="fr-CA" sz="2300" kern="0" dirty="0"/>
              <a:t>Redevances par zone aménageable = 8 822 $</a:t>
            </a:r>
          </a:p>
          <a:p>
            <a:pPr marL="571500" indent="-571500">
              <a:spcAft>
                <a:spcPts val="1200"/>
              </a:spcAft>
              <a:buFont typeface="Arial" panose="020B0604020202020204" pitchFamily="34" charset="0"/>
              <a:buChar char="•"/>
            </a:pPr>
            <a:r>
              <a:rPr lang="fr-CA" sz="2300" kern="0" dirty="0"/>
              <a:t>Redevances par unité = 2 206 $</a:t>
            </a:r>
          </a:p>
          <a:p>
            <a:pPr>
              <a:spcAft>
                <a:spcPts val="1200"/>
              </a:spcAft>
            </a:pPr>
            <a:r>
              <a:rPr lang="fr-CA" sz="2300" b="1" kern="0" dirty="0"/>
              <a:t>Boulevard Harrisville </a:t>
            </a:r>
          </a:p>
          <a:p>
            <a:pPr marL="571500" indent="-571500">
              <a:spcAft>
                <a:spcPts val="1200"/>
              </a:spcAft>
              <a:buFont typeface="Arial" panose="020B0604020202020204" pitchFamily="34" charset="0"/>
              <a:buChar char="•"/>
            </a:pPr>
            <a:r>
              <a:rPr lang="fr-CA" sz="2300" kern="0" dirty="0"/>
              <a:t>RAS par acre pondéré = 979 $</a:t>
            </a:r>
          </a:p>
          <a:p>
            <a:pPr marL="571500" indent="-571500">
              <a:spcAft>
                <a:spcPts val="1200"/>
              </a:spcAft>
              <a:buFont typeface="Arial" panose="020B0604020202020204" pitchFamily="34" charset="0"/>
              <a:buChar char="•"/>
            </a:pPr>
            <a:r>
              <a:rPr lang="fr-CA" sz="2300" kern="0" dirty="0"/>
              <a:t>Redevances par zone aménageable = 3 279 $</a:t>
            </a:r>
          </a:p>
          <a:p>
            <a:pPr marL="571500" indent="-571500">
              <a:spcAft>
                <a:spcPts val="1200"/>
              </a:spcAft>
              <a:buFont typeface="Arial" panose="020B0604020202020204" pitchFamily="34" charset="0"/>
              <a:buChar char="•"/>
            </a:pPr>
            <a:r>
              <a:rPr lang="fr-CA" sz="2300" kern="0" dirty="0"/>
              <a:t>Redevances par unité = 820 $</a:t>
            </a:r>
          </a:p>
          <a:p>
            <a:pPr>
              <a:spcAft>
                <a:spcPts val="1200"/>
              </a:spcAft>
            </a:pPr>
            <a:r>
              <a:rPr lang="fr-CA" sz="2300" b="1" kern="0" dirty="0"/>
              <a:t>Total des RAS à verser pour la zone aménageable : 12 101 $</a:t>
            </a:r>
          </a:p>
          <a:p>
            <a:pPr>
              <a:spcAft>
                <a:spcPts val="1200"/>
              </a:spcAft>
            </a:pPr>
            <a:r>
              <a:rPr lang="fr-CA" sz="2300" b="1" kern="0" dirty="0"/>
              <a:t>Total des redevances par unité : 3 026 $</a:t>
            </a:r>
          </a:p>
          <a:p>
            <a:pPr>
              <a:spcAft>
                <a:spcPts val="1200"/>
              </a:spcAft>
            </a:pPr>
            <a:endParaRPr lang="fr-CA" sz="2300" kern="0" dirty="0"/>
          </a:p>
          <a:p>
            <a:pPr marL="457200" indent="-457200">
              <a:spcAft>
                <a:spcPts val="1800"/>
              </a:spcAft>
              <a:buFont typeface="Arial" panose="020B0604020202020204" pitchFamily="34" charset="0"/>
              <a:buChar char="•"/>
            </a:pPr>
            <a:endParaRPr lang="fr-CA" sz="2300" kern="0" dirty="0"/>
          </a:p>
          <a:p>
            <a:pPr marL="457200" indent="-457200">
              <a:spcAft>
                <a:spcPts val="1800"/>
              </a:spcAft>
              <a:buFont typeface="Arial" panose="020B0604020202020204" pitchFamily="34" charset="0"/>
              <a:buChar char="•"/>
            </a:pPr>
            <a:endParaRPr lang="fr-CA" sz="2300" kern="0" dirty="0"/>
          </a:p>
        </p:txBody>
      </p:sp>
      <p:pic>
        <p:nvPicPr>
          <p:cNvPr id="22" name="Picture 21">
            <a:extLst>
              <a:ext uri="{FF2B5EF4-FFF2-40B4-BE49-F238E27FC236}">
                <a16:creationId xmlns:a16="http://schemas.microsoft.com/office/drawing/2014/main" id="{DBBFF2CB-7E45-56A0-3D84-FD6728B0F5B4}"/>
              </a:ext>
            </a:extLst>
          </p:cNvPr>
          <p:cNvPicPr>
            <a:picLocks noChangeAspect="1"/>
          </p:cNvPicPr>
          <p:nvPr>
            <p:custDataLst>
              <p:tags r:id="rId20"/>
            </p:custDataLst>
          </p:nvPr>
        </p:nvPicPr>
        <p:blipFill>
          <a:blip r:embed="rId33">
            <a:extLst>
              <a:ext uri="{28A0092B-C50C-407E-A947-70E740481C1C}">
                <a14:useLocalDpi xmlns:a14="http://schemas.microsoft.com/office/drawing/2010/main" val="0"/>
              </a:ext>
            </a:extLst>
          </a:blip>
          <a:srcRect/>
          <a:stretch>
            <a:fillRect/>
          </a:stretch>
        </p:blipFill>
        <p:spPr bwMode="auto">
          <a:xfrm>
            <a:off x="15452287" y="3242477"/>
            <a:ext cx="3820478" cy="1990751"/>
          </a:xfrm>
          <a:prstGeom prst="rect">
            <a:avLst/>
          </a:prstGeom>
          <a:noFill/>
          <a:ln>
            <a:noFill/>
          </a:ln>
        </p:spPr>
      </p:pic>
      <p:sp>
        <p:nvSpPr>
          <p:cNvPr id="23" name="Content Placeholder 2">
            <a:extLst>
              <a:ext uri="{FF2B5EF4-FFF2-40B4-BE49-F238E27FC236}">
                <a16:creationId xmlns:a16="http://schemas.microsoft.com/office/drawing/2014/main" id="{DEF29D1C-A622-5DB5-6D82-CB2A245B3E62}"/>
              </a:ext>
            </a:extLst>
          </p:cNvPr>
          <p:cNvSpPr txBox="1">
            <a:spLocks/>
          </p:cNvSpPr>
          <p:nvPr>
            <p:custDataLst>
              <p:tags r:id="rId21"/>
            </p:custDataLst>
          </p:nvPr>
        </p:nvSpPr>
        <p:spPr>
          <a:xfrm>
            <a:off x="7842250" y="2273826"/>
            <a:ext cx="7664072" cy="4992475"/>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1200"/>
              </a:spcAft>
            </a:pPr>
            <a:r>
              <a:rPr lang="fr-CA" sz="2300" b="1" u="sng" kern="0" dirty="0"/>
              <a:t>Exemple 2 : Immeuble d’appartements (46 logements)</a:t>
            </a:r>
          </a:p>
          <a:p>
            <a:pPr marL="571500" indent="-571500">
              <a:spcAft>
                <a:spcPts val="1200"/>
              </a:spcAft>
              <a:buFont typeface="Arial" panose="020B0604020202020204" pitchFamily="34" charset="0"/>
              <a:buChar char="•"/>
            </a:pPr>
            <a:r>
              <a:rPr lang="fr-CA" sz="2300" kern="0" dirty="0"/>
              <a:t>Zonage : R3</a:t>
            </a:r>
          </a:p>
          <a:p>
            <a:pPr marL="571500" indent="-571500">
              <a:spcAft>
                <a:spcPts val="1200"/>
              </a:spcAft>
              <a:buFont typeface="Arial" panose="020B0604020202020204" pitchFamily="34" charset="0"/>
              <a:buChar char="•"/>
            </a:pPr>
            <a:r>
              <a:rPr lang="fr-CA" sz="2300" kern="0" dirty="0"/>
              <a:t>Superficie (en acres) : 1,740</a:t>
            </a:r>
          </a:p>
          <a:p>
            <a:pPr marL="571500" indent="-571500">
              <a:spcAft>
                <a:spcPts val="1200"/>
              </a:spcAft>
              <a:buFont typeface="Arial" panose="020B0604020202020204" pitchFamily="34" charset="0"/>
              <a:buChar char="•"/>
            </a:pPr>
            <a:r>
              <a:rPr lang="fr-CA" sz="2300" kern="0" dirty="0"/>
              <a:t>Pondération : 11,778</a:t>
            </a:r>
          </a:p>
          <a:p>
            <a:pPr marL="571500" indent="-571500">
              <a:spcAft>
                <a:spcPts val="1200"/>
              </a:spcAft>
              <a:buFont typeface="Arial" panose="020B0604020202020204" pitchFamily="34" charset="0"/>
              <a:buChar char="•"/>
            </a:pPr>
            <a:r>
              <a:rPr lang="fr-CA" sz="2300" kern="0" dirty="0"/>
              <a:t>Superficie pondérée (superficie x pondération) = 20,489</a:t>
            </a:r>
          </a:p>
          <a:p>
            <a:pPr>
              <a:spcAft>
                <a:spcPts val="1200"/>
              </a:spcAft>
            </a:pPr>
            <a:r>
              <a:rPr lang="fr-CA" sz="2300" b="1" kern="0" dirty="0"/>
              <a:t>Promenade Marriott </a:t>
            </a:r>
            <a:endParaRPr lang="fr-CA" sz="2300" kern="0" dirty="0"/>
          </a:p>
          <a:p>
            <a:pPr marL="571500" indent="-571500">
              <a:spcAft>
                <a:spcPts val="1200"/>
              </a:spcAft>
              <a:buFont typeface="Arial" panose="020B0604020202020204" pitchFamily="34" charset="0"/>
              <a:buChar char="•"/>
            </a:pPr>
            <a:r>
              <a:rPr lang="fr-CA" sz="2300" kern="0" dirty="0"/>
              <a:t>RAS par acre pondéré = 2 634 $</a:t>
            </a:r>
          </a:p>
          <a:p>
            <a:pPr marL="571500" indent="-571500">
              <a:spcAft>
                <a:spcPts val="1200"/>
              </a:spcAft>
              <a:buFont typeface="Arial" panose="020B0604020202020204" pitchFamily="34" charset="0"/>
              <a:buChar char="•"/>
            </a:pPr>
            <a:r>
              <a:rPr lang="fr-CA" sz="2300" kern="0" dirty="0"/>
              <a:t>Redevances par zone aménageable = 53 959 $</a:t>
            </a:r>
          </a:p>
          <a:p>
            <a:pPr marL="571500" indent="-571500">
              <a:spcAft>
                <a:spcPts val="1200"/>
              </a:spcAft>
              <a:buFont typeface="Arial" panose="020B0604020202020204" pitchFamily="34" charset="0"/>
              <a:buChar char="•"/>
            </a:pPr>
            <a:r>
              <a:rPr lang="fr-CA" sz="2300" kern="0" dirty="0"/>
              <a:t>Redevances par unité = 1 173 $</a:t>
            </a:r>
          </a:p>
          <a:p>
            <a:pPr>
              <a:spcAft>
                <a:spcPts val="1200"/>
              </a:spcAft>
            </a:pPr>
            <a:r>
              <a:rPr lang="fr-CA" sz="2300" b="1" kern="0" dirty="0"/>
              <a:t>Boulevard Harrisville </a:t>
            </a:r>
          </a:p>
          <a:p>
            <a:pPr marL="571500" indent="-571500">
              <a:spcAft>
                <a:spcPts val="1200"/>
              </a:spcAft>
              <a:buFont typeface="Arial" panose="020B0604020202020204" pitchFamily="34" charset="0"/>
              <a:buChar char="•"/>
            </a:pPr>
            <a:r>
              <a:rPr lang="fr-CA" sz="2300" kern="0" dirty="0"/>
              <a:t>RAS par acre pondéré = 979 $</a:t>
            </a:r>
          </a:p>
          <a:p>
            <a:pPr marL="571500" indent="-571500">
              <a:spcAft>
                <a:spcPts val="1200"/>
              </a:spcAft>
              <a:buFont typeface="Arial" panose="020B0604020202020204" pitchFamily="34" charset="0"/>
              <a:buChar char="•"/>
            </a:pPr>
            <a:r>
              <a:rPr lang="fr-CA" sz="2300" kern="0" dirty="0"/>
              <a:t>Redevances par zone aménageable = 20 057 $</a:t>
            </a:r>
          </a:p>
          <a:p>
            <a:pPr marL="571500" indent="-571500">
              <a:spcAft>
                <a:spcPts val="1200"/>
              </a:spcAft>
              <a:buFont typeface="Arial" panose="020B0604020202020204" pitchFamily="34" charset="0"/>
              <a:buChar char="•"/>
            </a:pPr>
            <a:r>
              <a:rPr lang="fr-CA" sz="2300" kern="0" dirty="0"/>
              <a:t>Redevance par unité = 436 $</a:t>
            </a:r>
          </a:p>
          <a:p>
            <a:pPr>
              <a:spcAft>
                <a:spcPts val="1200"/>
              </a:spcAft>
            </a:pPr>
            <a:r>
              <a:rPr lang="fr-CA" sz="2300" b="1" kern="0" dirty="0"/>
              <a:t>Total des RAS à verser pour la zone aménageable : 74 016 $</a:t>
            </a:r>
          </a:p>
          <a:p>
            <a:pPr>
              <a:spcAft>
                <a:spcPts val="1200"/>
              </a:spcAft>
            </a:pPr>
            <a:r>
              <a:rPr lang="fr-CA" sz="2300" b="1" kern="0" dirty="0"/>
              <a:t>Total des redevances par unité : 1 609 $</a:t>
            </a:r>
          </a:p>
          <a:p>
            <a:pPr>
              <a:spcAft>
                <a:spcPts val="1200"/>
              </a:spcAft>
            </a:pPr>
            <a:endParaRPr lang="fr-CA" sz="2300" kern="0" dirty="0"/>
          </a:p>
          <a:p>
            <a:pPr>
              <a:spcAft>
                <a:spcPts val="1800"/>
              </a:spcAft>
            </a:pPr>
            <a:endParaRPr lang="fr-CA" sz="2300" kern="0" dirty="0"/>
          </a:p>
          <a:p>
            <a:pPr marL="457200" indent="-457200">
              <a:spcAft>
                <a:spcPts val="1800"/>
              </a:spcAft>
              <a:buFont typeface="Arial" panose="020B0604020202020204" pitchFamily="34" charset="0"/>
              <a:buChar char="•"/>
            </a:pPr>
            <a:endParaRPr lang="fr-CA" sz="2300" kern="0" dirty="0"/>
          </a:p>
        </p:txBody>
      </p:sp>
      <p:pic>
        <p:nvPicPr>
          <p:cNvPr id="24" name="Picture 23">
            <a:extLst>
              <a:ext uri="{FF2B5EF4-FFF2-40B4-BE49-F238E27FC236}">
                <a16:creationId xmlns:a16="http://schemas.microsoft.com/office/drawing/2014/main" id="{E36E3F6C-A697-1D89-2B37-0499CC19B97B}"/>
              </a:ext>
            </a:extLst>
          </p:cNvPr>
          <p:cNvPicPr>
            <a:picLocks noChangeAspect="1"/>
          </p:cNvPicPr>
          <p:nvPr>
            <p:custDataLst>
              <p:tags r:id="rId22"/>
            </p:custDataLst>
          </p:nvPr>
        </p:nvPicPr>
        <p:blipFill>
          <a:blip r:embed="rId34">
            <a:extLst>
              <a:ext uri="{28A0092B-C50C-407E-A947-70E740481C1C}">
                <a14:useLocalDpi xmlns:a14="http://schemas.microsoft.com/office/drawing/2010/main" val="0"/>
              </a:ext>
            </a:extLst>
          </a:blip>
          <a:srcRect/>
          <a:stretch>
            <a:fillRect/>
          </a:stretch>
        </p:blipFill>
        <p:spPr bwMode="auto">
          <a:xfrm>
            <a:off x="15506323" y="6388155"/>
            <a:ext cx="3766442" cy="1914800"/>
          </a:xfrm>
          <a:prstGeom prst="rect">
            <a:avLst/>
          </a:prstGeom>
          <a:noFill/>
          <a:ln>
            <a:noFill/>
          </a:ln>
        </p:spPr>
      </p:pic>
      <p:sp>
        <p:nvSpPr>
          <p:cNvPr id="25" name="Content Placeholder 2">
            <a:extLst>
              <a:ext uri="{FF2B5EF4-FFF2-40B4-BE49-F238E27FC236}">
                <a16:creationId xmlns:a16="http://schemas.microsoft.com/office/drawing/2014/main" id="{656BDCA1-3EF1-DCD8-A4B6-E5B032195214}"/>
              </a:ext>
            </a:extLst>
          </p:cNvPr>
          <p:cNvSpPr txBox="1">
            <a:spLocks/>
          </p:cNvSpPr>
          <p:nvPr>
            <p:custDataLst>
              <p:tags r:id="rId23"/>
            </p:custDataLst>
          </p:nvPr>
        </p:nvSpPr>
        <p:spPr>
          <a:xfrm>
            <a:off x="15452286" y="2774871"/>
            <a:ext cx="1530263" cy="518075"/>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1200"/>
              </a:spcAft>
            </a:pPr>
            <a:r>
              <a:rPr lang="fr-CA" sz="2400" b="1" i="1" kern="0" dirty="0"/>
              <a:t>Exemple 1</a:t>
            </a:r>
          </a:p>
          <a:p>
            <a:pPr>
              <a:spcAft>
                <a:spcPts val="1200"/>
              </a:spcAft>
            </a:pPr>
            <a:endParaRPr lang="fr-CA" sz="2400" kern="0" dirty="0"/>
          </a:p>
          <a:p>
            <a:pPr marL="457200" indent="-457200">
              <a:spcAft>
                <a:spcPts val="1800"/>
              </a:spcAft>
              <a:buFont typeface="Arial" panose="020B0604020202020204" pitchFamily="34" charset="0"/>
              <a:buChar char="•"/>
            </a:pPr>
            <a:endParaRPr lang="fr-CA" sz="4000" kern="0" dirty="0"/>
          </a:p>
          <a:p>
            <a:pPr marL="457200" indent="-457200">
              <a:spcAft>
                <a:spcPts val="1800"/>
              </a:spcAft>
              <a:buFont typeface="Arial" panose="020B0604020202020204" pitchFamily="34" charset="0"/>
              <a:buChar char="•"/>
            </a:pPr>
            <a:endParaRPr lang="fr-CA" sz="4000" kern="0" dirty="0"/>
          </a:p>
        </p:txBody>
      </p:sp>
      <p:sp>
        <p:nvSpPr>
          <p:cNvPr id="26" name="Content Placeholder 2">
            <a:extLst>
              <a:ext uri="{FF2B5EF4-FFF2-40B4-BE49-F238E27FC236}">
                <a16:creationId xmlns:a16="http://schemas.microsoft.com/office/drawing/2014/main" id="{1BA7BAAF-D1FB-C5C4-79EE-930465C37A34}"/>
              </a:ext>
            </a:extLst>
          </p:cNvPr>
          <p:cNvSpPr txBox="1">
            <a:spLocks/>
          </p:cNvSpPr>
          <p:nvPr>
            <p:custDataLst>
              <p:tags r:id="rId24"/>
            </p:custDataLst>
          </p:nvPr>
        </p:nvSpPr>
        <p:spPr>
          <a:xfrm>
            <a:off x="15452286" y="5895106"/>
            <a:ext cx="1530263" cy="518075"/>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1200"/>
              </a:spcAft>
            </a:pPr>
            <a:r>
              <a:rPr lang="fr-CA" sz="2400" b="1" i="1" kern="0" dirty="0"/>
              <a:t>Exemple 2</a:t>
            </a:r>
          </a:p>
          <a:p>
            <a:pPr>
              <a:spcAft>
                <a:spcPts val="1200"/>
              </a:spcAft>
            </a:pPr>
            <a:endParaRPr lang="fr-CA" sz="2400" kern="0" dirty="0"/>
          </a:p>
          <a:p>
            <a:pPr marL="457200" indent="-457200">
              <a:spcAft>
                <a:spcPts val="1800"/>
              </a:spcAft>
              <a:buFont typeface="Arial" panose="020B0604020202020204" pitchFamily="34" charset="0"/>
              <a:buChar char="•"/>
            </a:pPr>
            <a:endParaRPr lang="fr-CA" sz="4000" kern="0" dirty="0"/>
          </a:p>
          <a:p>
            <a:pPr marL="457200" indent="-457200">
              <a:spcAft>
                <a:spcPts val="1800"/>
              </a:spcAft>
              <a:buFont typeface="Arial" panose="020B0604020202020204" pitchFamily="34" charset="0"/>
              <a:buChar char="•"/>
            </a:pPr>
            <a:endParaRPr lang="fr-CA" sz="4000" kern="0" dirty="0"/>
          </a:p>
        </p:txBody>
      </p:sp>
    </p:spTree>
    <p:extLst>
      <p:ext uri="{BB962C8B-B14F-4D97-AF65-F5344CB8AC3E}">
        <p14:creationId xmlns:p14="http://schemas.microsoft.com/office/powerpoint/2010/main" val="23924911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4201" y="4157653"/>
            <a:ext cx="20104100" cy="5084804"/>
          </a:xfrm>
          <a:custGeom>
            <a:avLst/>
            <a:gdLst/>
            <a:ahLst/>
            <a:cxnLst/>
            <a:rect l="l" t="t" r="r" b="b"/>
            <a:pathLst>
              <a:path w="20104100" h="8513445">
                <a:moveTo>
                  <a:pt x="0" y="8512829"/>
                </a:moveTo>
                <a:lnTo>
                  <a:pt x="20104099" y="8512829"/>
                </a:lnTo>
                <a:lnTo>
                  <a:pt x="20104099" y="0"/>
                </a:lnTo>
                <a:lnTo>
                  <a:pt x="0" y="0"/>
                </a:lnTo>
                <a:lnTo>
                  <a:pt x="0" y="8512829"/>
                </a:lnTo>
                <a:close/>
              </a:path>
            </a:pathLst>
          </a:custGeom>
          <a:solidFill>
            <a:srgbClr val="00A5DA"/>
          </a:solidFill>
        </p:spPr>
        <p:txBody>
          <a:bodyPr wrap="square" lIns="0" tIns="0" rIns="0" bIns="0" rtlCol="0"/>
          <a:lstStyle/>
          <a:p>
            <a:endParaRPr dirty="0"/>
          </a:p>
        </p:txBody>
      </p:sp>
      <p:sp>
        <p:nvSpPr>
          <p:cNvPr id="20" name="object 5">
            <a:extLst>
              <a:ext uri="{FF2B5EF4-FFF2-40B4-BE49-F238E27FC236}">
                <a16:creationId xmlns:a16="http://schemas.microsoft.com/office/drawing/2014/main" id="{CEA9ECAA-22FC-4C66-9C28-17018E74DA62}"/>
              </a:ext>
            </a:extLst>
          </p:cNvPr>
          <p:cNvSpPr txBox="1"/>
          <p:nvPr>
            <p:custDataLst>
              <p:tags r:id="rId2"/>
            </p:custDataLst>
          </p:nvPr>
        </p:nvSpPr>
        <p:spPr>
          <a:xfrm>
            <a:off x="1028613" y="5303219"/>
            <a:ext cx="18657136" cy="2439386"/>
          </a:xfrm>
          <a:prstGeom prst="rect">
            <a:avLst/>
          </a:prstGeom>
        </p:spPr>
        <p:txBody>
          <a:bodyPr vert="horz" wrap="square" lIns="0" tIns="12065" rIns="0" bIns="0" rtlCol="0">
            <a:spAutoFit/>
          </a:bodyPr>
          <a:lstStyle/>
          <a:p>
            <a:pPr marL="12700" algn="r">
              <a:lnSpc>
                <a:spcPts val="9895"/>
              </a:lnSpc>
              <a:spcBef>
                <a:spcPts val="95"/>
              </a:spcBef>
            </a:pPr>
            <a:r>
              <a:rPr lang="fr-CA" sz="6600" b="1" spc="-5" dirty="0">
                <a:solidFill>
                  <a:schemeClr val="bg1"/>
                </a:solidFill>
                <a:latin typeface="Arial"/>
                <a:cs typeface="Arial"/>
              </a:rPr>
              <a:t>5. </a:t>
            </a:r>
            <a:r>
              <a:rPr lang="en-US" sz="6600" b="1" spc="-5" dirty="0">
                <a:solidFill>
                  <a:schemeClr val="bg1"/>
                </a:solidFill>
                <a:latin typeface="Arial"/>
                <a:cs typeface="Arial"/>
              </a:rPr>
              <a:t>Next Steps </a:t>
            </a:r>
            <a:r>
              <a:rPr lang="fr-CA" sz="6600" b="1" spc="-5" dirty="0">
                <a:solidFill>
                  <a:schemeClr val="bg1"/>
                </a:solidFill>
                <a:latin typeface="Arial"/>
                <a:cs typeface="Arial"/>
              </a:rPr>
              <a:t>/ </a:t>
            </a:r>
          </a:p>
          <a:p>
            <a:pPr marL="12700" algn="r">
              <a:lnSpc>
                <a:spcPts val="9895"/>
              </a:lnSpc>
              <a:spcBef>
                <a:spcPts val="95"/>
              </a:spcBef>
            </a:pPr>
            <a:r>
              <a:rPr lang="fr-CA" sz="6600" b="1" spc="-5" dirty="0">
                <a:solidFill>
                  <a:schemeClr val="bg1"/>
                </a:solidFill>
                <a:latin typeface="Arial"/>
                <a:cs typeface="Arial"/>
              </a:rPr>
              <a:t>Prochaines étapes </a:t>
            </a:r>
          </a:p>
        </p:txBody>
      </p:sp>
      <p:sp>
        <p:nvSpPr>
          <p:cNvPr id="22" name="object 2">
            <a:extLst>
              <a:ext uri="{FF2B5EF4-FFF2-40B4-BE49-F238E27FC236}">
                <a16:creationId xmlns:a16="http://schemas.microsoft.com/office/drawing/2014/main" id="{E5B62EF7-EA8C-45A6-AA3B-D8C4F605FBD0}"/>
              </a:ext>
            </a:extLst>
          </p:cNvPr>
          <p:cNvSpPr/>
          <p:nvPr>
            <p:custDataLst>
              <p:tags r:id="rId3"/>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23" name="object 3">
            <a:extLst>
              <a:ext uri="{FF2B5EF4-FFF2-40B4-BE49-F238E27FC236}">
                <a16:creationId xmlns:a16="http://schemas.microsoft.com/office/drawing/2014/main" id="{94A0B682-463E-4329-963C-ED4E97C88478}"/>
              </a:ext>
            </a:extLst>
          </p:cNvPr>
          <p:cNvSpPr/>
          <p:nvPr>
            <p:custDataLst>
              <p:tags r:id="rId4"/>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24" name="object 4">
            <a:extLst>
              <a:ext uri="{FF2B5EF4-FFF2-40B4-BE49-F238E27FC236}">
                <a16:creationId xmlns:a16="http://schemas.microsoft.com/office/drawing/2014/main" id="{228AF0A1-F379-4C36-ABC0-9F64247004A0}"/>
              </a:ext>
            </a:extLst>
          </p:cNvPr>
          <p:cNvSpPr/>
          <p:nvPr>
            <p:custDataLst>
              <p:tags r:id="rId5"/>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25" name="object 5">
            <a:extLst>
              <a:ext uri="{FF2B5EF4-FFF2-40B4-BE49-F238E27FC236}">
                <a16:creationId xmlns:a16="http://schemas.microsoft.com/office/drawing/2014/main" id="{C0A6BA6F-3C02-40E4-983C-EC591C63A27B}"/>
              </a:ext>
            </a:extLst>
          </p:cNvPr>
          <p:cNvSpPr/>
          <p:nvPr>
            <p:custDataLst>
              <p:tags r:id="rId6"/>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26" name="object 6">
            <a:extLst>
              <a:ext uri="{FF2B5EF4-FFF2-40B4-BE49-F238E27FC236}">
                <a16:creationId xmlns:a16="http://schemas.microsoft.com/office/drawing/2014/main" id="{63BD926C-2FD5-43BA-A773-BF7E72039BC0}"/>
              </a:ext>
            </a:extLst>
          </p:cNvPr>
          <p:cNvSpPr/>
          <p:nvPr>
            <p:custDataLst>
              <p:tags r:id="rId7"/>
            </p:custDataLst>
          </p:nvPr>
        </p:nvSpPr>
        <p:spPr>
          <a:xfrm>
            <a:off x="17495107" y="10609656"/>
            <a:ext cx="248809" cy="242128"/>
          </a:xfrm>
          <a:prstGeom prst="rect">
            <a:avLst/>
          </a:prstGeom>
          <a:blipFill>
            <a:blip r:embed="rId18" cstate="print"/>
            <a:stretch>
              <a:fillRect/>
            </a:stretch>
          </a:blipFill>
        </p:spPr>
        <p:txBody>
          <a:bodyPr wrap="square" lIns="0" tIns="0" rIns="0" bIns="0" rtlCol="0"/>
          <a:lstStyle/>
          <a:p>
            <a:endParaRPr dirty="0"/>
          </a:p>
        </p:txBody>
      </p:sp>
      <p:sp>
        <p:nvSpPr>
          <p:cNvPr id="27" name="object 7">
            <a:extLst>
              <a:ext uri="{FF2B5EF4-FFF2-40B4-BE49-F238E27FC236}">
                <a16:creationId xmlns:a16="http://schemas.microsoft.com/office/drawing/2014/main" id="{42C4D401-033A-4E55-AE47-3F439F5682AC}"/>
              </a:ext>
            </a:extLst>
          </p:cNvPr>
          <p:cNvSpPr/>
          <p:nvPr>
            <p:custDataLst>
              <p:tags r:id="rId8"/>
            </p:custDataLst>
          </p:nvPr>
        </p:nvSpPr>
        <p:spPr>
          <a:xfrm>
            <a:off x="17909505" y="10612462"/>
            <a:ext cx="247374" cy="236851"/>
          </a:xfrm>
          <a:prstGeom prst="rect">
            <a:avLst/>
          </a:prstGeom>
          <a:blipFill>
            <a:blip r:embed="rId19" cstate="print"/>
            <a:stretch>
              <a:fillRect/>
            </a:stretch>
          </a:blipFill>
        </p:spPr>
        <p:txBody>
          <a:bodyPr wrap="square" lIns="0" tIns="0" rIns="0" bIns="0" rtlCol="0"/>
          <a:lstStyle/>
          <a:p>
            <a:endParaRPr dirty="0"/>
          </a:p>
        </p:txBody>
      </p:sp>
      <p:sp>
        <p:nvSpPr>
          <p:cNvPr id="28" name="object 8">
            <a:extLst>
              <a:ext uri="{FF2B5EF4-FFF2-40B4-BE49-F238E27FC236}">
                <a16:creationId xmlns:a16="http://schemas.microsoft.com/office/drawing/2014/main" id="{9C08F81D-AE6C-413C-AB34-810372B7F7C1}"/>
              </a:ext>
            </a:extLst>
          </p:cNvPr>
          <p:cNvSpPr/>
          <p:nvPr>
            <p:custDataLst>
              <p:tags r:id="rId9"/>
            </p:custDataLst>
          </p:nvPr>
        </p:nvSpPr>
        <p:spPr>
          <a:xfrm>
            <a:off x="18675139" y="10614915"/>
            <a:ext cx="204203" cy="231595"/>
          </a:xfrm>
          <a:prstGeom prst="rect">
            <a:avLst/>
          </a:prstGeom>
          <a:blipFill>
            <a:blip r:embed="rId20" cstate="print"/>
            <a:stretch>
              <a:fillRect/>
            </a:stretch>
          </a:blipFill>
        </p:spPr>
        <p:txBody>
          <a:bodyPr wrap="square" lIns="0" tIns="0" rIns="0" bIns="0" rtlCol="0"/>
          <a:lstStyle/>
          <a:p>
            <a:endParaRPr dirty="0"/>
          </a:p>
        </p:txBody>
      </p:sp>
      <p:sp>
        <p:nvSpPr>
          <p:cNvPr id="29" name="object 9">
            <a:extLst>
              <a:ext uri="{FF2B5EF4-FFF2-40B4-BE49-F238E27FC236}">
                <a16:creationId xmlns:a16="http://schemas.microsoft.com/office/drawing/2014/main" id="{F743D284-A9E1-45C1-8480-7D1A288724A5}"/>
              </a:ext>
            </a:extLst>
          </p:cNvPr>
          <p:cNvSpPr/>
          <p:nvPr>
            <p:custDataLst>
              <p:tags r:id="rId10"/>
            </p:custDataLst>
          </p:nvPr>
        </p:nvSpPr>
        <p:spPr>
          <a:xfrm>
            <a:off x="18317229" y="10609645"/>
            <a:ext cx="218255" cy="242128"/>
          </a:xfrm>
          <a:prstGeom prst="rect">
            <a:avLst/>
          </a:prstGeom>
          <a:blipFill>
            <a:blip r:embed="rId21" cstate="print"/>
            <a:stretch>
              <a:fillRect/>
            </a:stretch>
          </a:blipFill>
        </p:spPr>
        <p:txBody>
          <a:bodyPr wrap="square" lIns="0" tIns="0" rIns="0" bIns="0" rtlCol="0"/>
          <a:lstStyle/>
          <a:p>
            <a:endParaRPr dirty="0"/>
          </a:p>
        </p:txBody>
      </p:sp>
      <p:sp>
        <p:nvSpPr>
          <p:cNvPr id="30" name="object 10">
            <a:extLst>
              <a:ext uri="{FF2B5EF4-FFF2-40B4-BE49-F238E27FC236}">
                <a16:creationId xmlns:a16="http://schemas.microsoft.com/office/drawing/2014/main" id="{2F8BF005-325E-4F07-800F-64FCA9BD3178}"/>
              </a:ext>
            </a:extLst>
          </p:cNvPr>
          <p:cNvSpPr/>
          <p:nvPr>
            <p:custDataLst>
              <p:tags r:id="rId11"/>
            </p:custDataLst>
          </p:nvPr>
        </p:nvSpPr>
        <p:spPr>
          <a:xfrm>
            <a:off x="19023967" y="10609656"/>
            <a:ext cx="248798" cy="242128"/>
          </a:xfrm>
          <a:prstGeom prst="rect">
            <a:avLst/>
          </a:prstGeom>
          <a:blipFill>
            <a:blip r:embed="rId22" cstate="print"/>
            <a:stretch>
              <a:fillRect/>
            </a:stretch>
          </a:blipFill>
        </p:spPr>
        <p:txBody>
          <a:bodyPr wrap="square" lIns="0" tIns="0" rIns="0" bIns="0" rtlCol="0"/>
          <a:lstStyle/>
          <a:p>
            <a:endParaRPr dirty="0"/>
          </a:p>
        </p:txBody>
      </p:sp>
      <p:sp>
        <p:nvSpPr>
          <p:cNvPr id="31" name="object 11">
            <a:extLst>
              <a:ext uri="{FF2B5EF4-FFF2-40B4-BE49-F238E27FC236}">
                <a16:creationId xmlns:a16="http://schemas.microsoft.com/office/drawing/2014/main" id="{927741A2-B0B4-47FA-B250-86E51AA36EAD}"/>
              </a:ext>
            </a:extLst>
          </p:cNvPr>
          <p:cNvSpPr/>
          <p:nvPr>
            <p:custDataLst>
              <p:tags r:id="rId12"/>
            </p:custDataLst>
          </p:nvPr>
        </p:nvSpPr>
        <p:spPr>
          <a:xfrm>
            <a:off x="19438354" y="10612462"/>
            <a:ext cx="247395" cy="236851"/>
          </a:xfrm>
          <a:prstGeom prst="rect">
            <a:avLst/>
          </a:prstGeom>
          <a:blipFill>
            <a:blip r:embed="rId23" cstate="print"/>
            <a:stretch>
              <a:fillRect/>
            </a:stretch>
          </a:blipFill>
        </p:spPr>
        <p:txBody>
          <a:bodyPr wrap="square" lIns="0" tIns="0" rIns="0" bIns="0" rtlCol="0"/>
          <a:lstStyle/>
          <a:p>
            <a:endParaRPr dirty="0"/>
          </a:p>
        </p:txBody>
      </p:sp>
      <p:sp>
        <p:nvSpPr>
          <p:cNvPr id="32" name="object 13">
            <a:extLst>
              <a:ext uri="{FF2B5EF4-FFF2-40B4-BE49-F238E27FC236}">
                <a16:creationId xmlns:a16="http://schemas.microsoft.com/office/drawing/2014/main" id="{36F1B5BE-8278-407B-A21A-76191BC05A47}"/>
              </a:ext>
            </a:extLst>
          </p:cNvPr>
          <p:cNvSpPr/>
          <p:nvPr>
            <p:custDataLst>
              <p:tags r:id="rId13"/>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33" name="object 15">
            <a:extLst>
              <a:ext uri="{FF2B5EF4-FFF2-40B4-BE49-F238E27FC236}">
                <a16:creationId xmlns:a16="http://schemas.microsoft.com/office/drawing/2014/main" id="{976BC4C1-5418-4E1B-B22E-32368FA81FFB}"/>
              </a:ext>
            </a:extLst>
          </p:cNvPr>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34" name="object 17">
            <a:extLst>
              <a:ext uri="{FF2B5EF4-FFF2-40B4-BE49-F238E27FC236}">
                <a16:creationId xmlns:a16="http://schemas.microsoft.com/office/drawing/2014/main" id="{0AF526DC-511E-4E99-A874-F6754F050DB6}"/>
              </a:ext>
            </a:extLst>
          </p:cNvPr>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Tree>
    <p:extLst>
      <p:ext uri="{BB962C8B-B14F-4D97-AF65-F5344CB8AC3E}">
        <p14:creationId xmlns:p14="http://schemas.microsoft.com/office/powerpoint/2010/main" val="27960804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5"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6"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7"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8"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9"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30"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8" name="TextBox 17">
            <a:extLst>
              <a:ext uri="{FF2B5EF4-FFF2-40B4-BE49-F238E27FC236}">
                <a16:creationId xmlns:a16="http://schemas.microsoft.com/office/drawing/2014/main" id="{C72FA870-FB38-4273-A260-10F1DC46C900}"/>
              </a:ext>
            </a:extLst>
          </p:cNvPr>
          <p:cNvSpPr txBox="1"/>
          <p:nvPr>
            <p:custDataLst>
              <p:tags r:id="rId17"/>
            </p:custDataLst>
          </p:nvPr>
        </p:nvSpPr>
        <p:spPr>
          <a:xfrm>
            <a:off x="10217956" y="737623"/>
            <a:ext cx="8532412" cy="923330"/>
          </a:xfrm>
          <a:prstGeom prst="rect">
            <a:avLst/>
          </a:prstGeom>
          <a:noFill/>
        </p:spPr>
        <p:txBody>
          <a:bodyPr wrap="square" rtlCol="0">
            <a:spAutoFit/>
          </a:bodyPr>
          <a:lstStyle/>
          <a:p>
            <a:r>
              <a:rPr lang="fr-CA" sz="5400" b="1" dirty="0"/>
              <a:t>Prochaines étapes</a:t>
            </a:r>
          </a:p>
        </p:txBody>
      </p:sp>
      <p:sp>
        <p:nvSpPr>
          <p:cNvPr id="19" name="TextBox 18">
            <a:extLst>
              <a:ext uri="{FF2B5EF4-FFF2-40B4-BE49-F238E27FC236}">
                <a16:creationId xmlns:a16="http://schemas.microsoft.com/office/drawing/2014/main" id="{1E1FE2B4-B800-47B6-813E-3705875F8EC8}"/>
              </a:ext>
            </a:extLst>
          </p:cNvPr>
          <p:cNvSpPr txBox="1"/>
          <p:nvPr>
            <p:custDataLst>
              <p:tags r:id="rId18"/>
            </p:custDataLst>
          </p:nvPr>
        </p:nvSpPr>
        <p:spPr>
          <a:xfrm>
            <a:off x="1247140" y="737623"/>
            <a:ext cx="7391400" cy="923330"/>
          </a:xfrm>
          <a:prstGeom prst="rect">
            <a:avLst/>
          </a:prstGeom>
          <a:noFill/>
        </p:spPr>
        <p:txBody>
          <a:bodyPr wrap="square" rtlCol="0">
            <a:spAutoFit/>
          </a:bodyPr>
          <a:lstStyle/>
          <a:p>
            <a:r>
              <a:rPr lang="fr-CA" sz="5400" b="1" dirty="0"/>
              <a:t>Next Steps</a:t>
            </a:r>
            <a:endParaRPr lang="en-US" sz="5400" b="1" dirty="0"/>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9"/>
            </p:custDataLst>
          </p:nvPr>
        </p:nvSpPr>
        <p:spPr>
          <a:xfrm>
            <a:off x="147537" y="10402637"/>
            <a:ext cx="3090243" cy="644146"/>
          </a:xfrm>
        </p:spPr>
        <p:txBody>
          <a:bodyPr/>
          <a:lstStyle/>
          <a:p>
            <a:fld id="{B6F15528-21DE-4FAA-801E-634DDDAF4B2B}" type="slidenum">
              <a:rPr lang="en-US" smtClean="0"/>
              <a:t>44</a:t>
            </a:fld>
            <a:endParaRPr lang="en-US" dirty="0"/>
          </a:p>
        </p:txBody>
      </p:sp>
      <p:sp>
        <p:nvSpPr>
          <p:cNvPr id="22" name="Content Placeholder 2">
            <a:extLst>
              <a:ext uri="{FF2B5EF4-FFF2-40B4-BE49-F238E27FC236}">
                <a16:creationId xmlns:a16="http://schemas.microsoft.com/office/drawing/2014/main" id="{5DDFA216-6C12-485F-A3EB-9391971B18D9}"/>
              </a:ext>
            </a:extLst>
          </p:cNvPr>
          <p:cNvSpPr txBox="1">
            <a:spLocks/>
          </p:cNvSpPr>
          <p:nvPr>
            <p:custDataLst>
              <p:tags r:id="rId20"/>
            </p:custDataLst>
          </p:nvPr>
        </p:nvSpPr>
        <p:spPr>
          <a:xfrm>
            <a:off x="605238" y="1656451"/>
            <a:ext cx="8532412" cy="7732024"/>
          </a:xfrm>
          <a:prstGeom prst="rect">
            <a:avLst/>
          </a:prstGeom>
          <a:noFill/>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800"/>
              </a:spcAft>
              <a:buFont typeface="Arial" panose="020B0604020202020204" pitchFamily="34" charset="0"/>
              <a:buChar char="•"/>
            </a:pPr>
            <a:r>
              <a:rPr lang="en-US" sz="3500" kern="0" dirty="0">
                <a:solidFill>
                  <a:sysClr val="windowText" lastClr="000000"/>
                </a:solidFill>
              </a:rPr>
              <a:t>Drafting of proposed by-law amendment </a:t>
            </a:r>
          </a:p>
          <a:p>
            <a:pPr marL="571500" indent="-571500">
              <a:spcAft>
                <a:spcPts val="1800"/>
              </a:spcAft>
              <a:buFont typeface="Arial" panose="020B0604020202020204" pitchFamily="34" charset="0"/>
              <a:buChar char="•"/>
            </a:pPr>
            <a:r>
              <a:rPr lang="en-US" sz="3500" kern="0" dirty="0">
                <a:solidFill>
                  <a:sysClr val="windowText" lastClr="000000"/>
                </a:solidFill>
              </a:rPr>
              <a:t>Introduction of By-law/1</a:t>
            </a:r>
            <a:r>
              <a:rPr lang="en-US" sz="3500" kern="0" baseline="30000" dirty="0">
                <a:solidFill>
                  <a:sysClr val="windowText" lastClr="000000"/>
                </a:solidFill>
              </a:rPr>
              <a:t>st</a:t>
            </a:r>
            <a:r>
              <a:rPr lang="en-US" sz="3500" kern="0" dirty="0">
                <a:solidFill>
                  <a:sysClr val="windowText" lastClr="000000"/>
                </a:solidFill>
              </a:rPr>
              <a:t> Reading (Public Meeting): October 16</a:t>
            </a:r>
            <a:r>
              <a:rPr lang="en-US" sz="3500" kern="0" baseline="30000" dirty="0">
                <a:solidFill>
                  <a:sysClr val="windowText" lastClr="000000"/>
                </a:solidFill>
              </a:rPr>
              <a:t>th</a:t>
            </a:r>
            <a:r>
              <a:rPr lang="en-US" sz="3500" kern="0" dirty="0">
                <a:solidFill>
                  <a:sysClr val="windowText" lastClr="000000"/>
                </a:solidFill>
              </a:rPr>
              <a:t>, 2023</a:t>
            </a:r>
          </a:p>
          <a:p>
            <a:pPr marL="571500" indent="-571500">
              <a:spcAft>
                <a:spcPts val="1800"/>
              </a:spcAft>
              <a:buFont typeface="Arial" panose="020B0604020202020204" pitchFamily="34" charset="0"/>
              <a:buChar char="•"/>
            </a:pPr>
            <a:r>
              <a:rPr lang="en-US" sz="3500" kern="0" dirty="0">
                <a:solidFill>
                  <a:sysClr val="windowText" lastClr="000000"/>
                </a:solidFill>
              </a:rPr>
              <a:t>Public Hearing/2</a:t>
            </a:r>
            <a:r>
              <a:rPr lang="en-US" sz="3500" kern="0" baseline="30000" dirty="0">
                <a:solidFill>
                  <a:sysClr val="windowText" lastClr="000000"/>
                </a:solidFill>
              </a:rPr>
              <a:t>nd</a:t>
            </a:r>
            <a:r>
              <a:rPr lang="en-US" sz="3500" kern="0" dirty="0">
                <a:solidFill>
                  <a:sysClr val="windowText" lastClr="000000"/>
                </a:solidFill>
              </a:rPr>
              <a:t> and 3</a:t>
            </a:r>
            <a:r>
              <a:rPr lang="en-US" sz="3500" kern="0" baseline="30000" dirty="0">
                <a:solidFill>
                  <a:sysClr val="windowText" lastClr="000000"/>
                </a:solidFill>
              </a:rPr>
              <a:t>rd</a:t>
            </a:r>
            <a:r>
              <a:rPr lang="en-US" sz="3500" kern="0" dirty="0">
                <a:solidFill>
                  <a:sysClr val="windowText" lastClr="000000"/>
                </a:solidFill>
              </a:rPr>
              <a:t> Readings (Public Meeting): November 20</a:t>
            </a:r>
            <a:r>
              <a:rPr lang="en-US" sz="3500" kern="0" baseline="30000" dirty="0">
                <a:solidFill>
                  <a:sysClr val="windowText" lastClr="000000"/>
                </a:solidFill>
              </a:rPr>
              <a:t>th</a:t>
            </a:r>
            <a:r>
              <a:rPr lang="en-US" sz="3500" kern="0" dirty="0">
                <a:solidFill>
                  <a:sysClr val="windowText" lastClr="000000"/>
                </a:solidFill>
              </a:rPr>
              <a:t>, 2023</a:t>
            </a:r>
          </a:p>
          <a:p>
            <a:pPr marL="571500" indent="-571500">
              <a:spcAft>
                <a:spcPts val="1800"/>
              </a:spcAft>
              <a:buFont typeface="Arial" panose="020B0604020202020204" pitchFamily="34" charset="0"/>
              <a:buChar char="•"/>
            </a:pPr>
            <a:endParaRPr lang="en-US" sz="3500" kern="0" dirty="0">
              <a:solidFill>
                <a:sysClr val="windowText" lastClr="000000"/>
              </a:solidFill>
            </a:endParaRPr>
          </a:p>
          <a:p>
            <a:pPr marL="571500" indent="-571500">
              <a:spcAft>
                <a:spcPts val="1800"/>
              </a:spcAft>
              <a:buFont typeface="Arial" panose="020B0604020202020204" pitchFamily="34" charset="0"/>
              <a:buChar char="•"/>
            </a:pPr>
            <a:endParaRPr lang="en-US" sz="3500" kern="0" dirty="0">
              <a:solidFill>
                <a:sysClr val="windowText" lastClr="000000"/>
              </a:solidFill>
            </a:endParaRPr>
          </a:p>
          <a:p>
            <a:pPr marL="571500" indent="-571500">
              <a:spcAft>
                <a:spcPts val="1800"/>
              </a:spcAft>
              <a:buFont typeface="Arial" panose="020B0604020202020204" pitchFamily="34" charset="0"/>
              <a:buChar char="•"/>
            </a:pPr>
            <a:endParaRPr lang="en-US" sz="3800" kern="0" dirty="0">
              <a:solidFill>
                <a:sysClr val="windowText" lastClr="000000"/>
              </a:solidFill>
            </a:endParaRPr>
          </a:p>
          <a:p>
            <a:pPr marL="571500" indent="-571500">
              <a:spcAft>
                <a:spcPts val="1800"/>
              </a:spcAft>
              <a:buFont typeface="Arial" panose="020B0604020202020204" pitchFamily="34" charset="0"/>
              <a:buChar char="•"/>
            </a:pPr>
            <a:endParaRPr lang="en-US" sz="4200" kern="0" dirty="0">
              <a:solidFill>
                <a:sysClr val="windowText" lastClr="000000"/>
              </a:solidFill>
            </a:endParaRPr>
          </a:p>
        </p:txBody>
      </p:sp>
      <p:sp>
        <p:nvSpPr>
          <p:cNvPr id="25" name="Content Placeholder 2">
            <a:extLst>
              <a:ext uri="{FF2B5EF4-FFF2-40B4-BE49-F238E27FC236}">
                <a16:creationId xmlns:a16="http://schemas.microsoft.com/office/drawing/2014/main" id="{5F4BB484-F930-4E6C-AB8F-9DD906C953A9}"/>
              </a:ext>
            </a:extLst>
          </p:cNvPr>
          <p:cNvSpPr txBox="1">
            <a:spLocks/>
          </p:cNvSpPr>
          <p:nvPr>
            <p:custDataLst>
              <p:tags r:id="rId21"/>
            </p:custDataLst>
          </p:nvPr>
        </p:nvSpPr>
        <p:spPr>
          <a:xfrm>
            <a:off x="9800137" y="1692130"/>
            <a:ext cx="8532412" cy="773202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1800"/>
              </a:spcAft>
            </a:pPr>
            <a:endParaRPr lang="en-US" sz="3500" kern="0" dirty="0">
              <a:solidFill>
                <a:srgbClr val="FF0000"/>
              </a:solidFill>
            </a:endParaRPr>
          </a:p>
          <a:p>
            <a:pPr marL="571500" indent="-571500">
              <a:spcAft>
                <a:spcPts val="1800"/>
              </a:spcAft>
              <a:buFont typeface="Arial" panose="020B0604020202020204" pitchFamily="34" charset="0"/>
              <a:buChar char="•"/>
            </a:pPr>
            <a:endParaRPr lang="en-US" sz="3500" kern="0" dirty="0">
              <a:solidFill>
                <a:srgbClr val="FF0000"/>
              </a:solidFill>
            </a:endParaRPr>
          </a:p>
          <a:p>
            <a:pPr>
              <a:spcAft>
                <a:spcPts val="1800"/>
              </a:spcAft>
            </a:pPr>
            <a:endParaRPr lang="en-US" sz="3800" kern="0" dirty="0">
              <a:solidFill>
                <a:srgbClr val="FF0000"/>
              </a:solidFill>
            </a:endParaRPr>
          </a:p>
          <a:p>
            <a:pPr marL="571500" indent="-571500">
              <a:spcAft>
                <a:spcPts val="1800"/>
              </a:spcAft>
              <a:buFont typeface="Arial" panose="020B0604020202020204" pitchFamily="34" charset="0"/>
              <a:buChar char="•"/>
            </a:pPr>
            <a:endParaRPr lang="en-US" sz="4200" kern="0" dirty="0">
              <a:solidFill>
                <a:srgbClr val="FF0000"/>
              </a:solidFill>
            </a:endParaRPr>
          </a:p>
        </p:txBody>
      </p:sp>
      <p:sp>
        <p:nvSpPr>
          <p:cNvPr id="23" name="Content Placeholder 2">
            <a:extLst>
              <a:ext uri="{FF2B5EF4-FFF2-40B4-BE49-F238E27FC236}">
                <a16:creationId xmlns:a16="http://schemas.microsoft.com/office/drawing/2014/main" id="{E4E8EE17-A71F-4692-B953-C80518376FE6}"/>
              </a:ext>
            </a:extLst>
          </p:cNvPr>
          <p:cNvSpPr txBox="1">
            <a:spLocks/>
          </p:cNvSpPr>
          <p:nvPr>
            <p:custDataLst>
              <p:tags r:id="rId22"/>
            </p:custDataLst>
          </p:nvPr>
        </p:nvSpPr>
        <p:spPr>
          <a:xfrm>
            <a:off x="10003072" y="1692130"/>
            <a:ext cx="8532412" cy="7732024"/>
          </a:xfrm>
          <a:prstGeom prst="rect">
            <a:avLst/>
          </a:prstGeom>
          <a:noFill/>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800"/>
              </a:spcAft>
              <a:buFont typeface="Arial" panose="020B0604020202020204" pitchFamily="34" charset="0"/>
              <a:buChar char="•"/>
            </a:pPr>
            <a:r>
              <a:rPr lang="fr-CA" sz="3500" kern="0" dirty="0"/>
              <a:t>Rédaction de la modification proposée pour l’Arrêté de zonage </a:t>
            </a:r>
          </a:p>
          <a:p>
            <a:pPr marL="571500" indent="-571500">
              <a:spcAft>
                <a:spcPts val="1800"/>
              </a:spcAft>
              <a:buFont typeface="Arial" panose="020B0604020202020204" pitchFamily="34" charset="0"/>
              <a:buChar char="•"/>
            </a:pPr>
            <a:r>
              <a:rPr lang="fr-CA" sz="3500" kern="0" dirty="0"/>
              <a:t>Dépôt de l’Arrêté/première lecture (séance publique) : le 16 octobre 2023</a:t>
            </a:r>
          </a:p>
          <a:p>
            <a:pPr marL="571500" indent="-571500">
              <a:spcAft>
                <a:spcPts val="1800"/>
              </a:spcAft>
              <a:buFont typeface="Arial" panose="020B0604020202020204" pitchFamily="34" charset="0"/>
              <a:buChar char="•"/>
            </a:pPr>
            <a:r>
              <a:rPr lang="fr-CA" sz="3500" kern="0" dirty="0"/>
              <a:t>Audience publique/deuxième et troisième lectures (séance publique) : le 20 novembre 2023</a:t>
            </a:r>
          </a:p>
          <a:p>
            <a:pPr marL="571500" indent="-571500">
              <a:spcAft>
                <a:spcPts val="1800"/>
              </a:spcAft>
              <a:buFont typeface="Arial" panose="020B0604020202020204" pitchFamily="34" charset="0"/>
              <a:buChar char="•"/>
            </a:pPr>
            <a:endParaRPr lang="fr-CA" sz="3500" kern="0" dirty="0"/>
          </a:p>
          <a:p>
            <a:pPr marL="571500" indent="-571500">
              <a:spcAft>
                <a:spcPts val="1800"/>
              </a:spcAft>
              <a:buFont typeface="Arial" panose="020B0604020202020204" pitchFamily="34" charset="0"/>
              <a:buChar char="•"/>
            </a:pPr>
            <a:endParaRPr lang="fr-CA" sz="3500" kern="0" dirty="0"/>
          </a:p>
          <a:p>
            <a:pPr marL="571500" indent="-571500">
              <a:spcAft>
                <a:spcPts val="1800"/>
              </a:spcAft>
              <a:buFont typeface="Arial" panose="020B0604020202020204" pitchFamily="34" charset="0"/>
              <a:buChar char="•"/>
            </a:pPr>
            <a:endParaRPr lang="fr-CA" sz="3800" kern="0" dirty="0"/>
          </a:p>
          <a:p>
            <a:pPr marL="571500" indent="-571500">
              <a:spcAft>
                <a:spcPts val="1800"/>
              </a:spcAft>
              <a:buFont typeface="Arial" panose="020B0604020202020204" pitchFamily="34" charset="0"/>
              <a:buChar char="•"/>
            </a:pPr>
            <a:endParaRPr lang="fr-CA" sz="4200" kern="0" dirty="0"/>
          </a:p>
        </p:txBody>
      </p:sp>
    </p:spTree>
    <p:extLst>
      <p:ext uri="{BB962C8B-B14F-4D97-AF65-F5344CB8AC3E}">
        <p14:creationId xmlns:p14="http://schemas.microsoft.com/office/powerpoint/2010/main" val="22786943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5"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6"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7"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8"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9"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30"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8" name="TextBox 17">
            <a:extLst>
              <a:ext uri="{FF2B5EF4-FFF2-40B4-BE49-F238E27FC236}">
                <a16:creationId xmlns:a16="http://schemas.microsoft.com/office/drawing/2014/main" id="{C72FA870-FB38-4273-A260-10F1DC46C900}"/>
              </a:ext>
            </a:extLst>
          </p:cNvPr>
          <p:cNvSpPr txBox="1"/>
          <p:nvPr>
            <p:custDataLst>
              <p:tags r:id="rId17"/>
            </p:custDataLst>
          </p:nvPr>
        </p:nvSpPr>
        <p:spPr>
          <a:xfrm>
            <a:off x="10179232" y="728748"/>
            <a:ext cx="8532412" cy="923330"/>
          </a:xfrm>
          <a:prstGeom prst="rect">
            <a:avLst/>
          </a:prstGeom>
          <a:noFill/>
        </p:spPr>
        <p:txBody>
          <a:bodyPr wrap="square" rtlCol="0">
            <a:spAutoFit/>
          </a:bodyPr>
          <a:lstStyle/>
          <a:p>
            <a:r>
              <a:rPr lang="fr-CA" sz="5400" b="1" dirty="0"/>
              <a:t>Pour en savoir plus</a:t>
            </a:r>
          </a:p>
        </p:txBody>
      </p:sp>
      <p:sp>
        <p:nvSpPr>
          <p:cNvPr id="19" name="TextBox 18">
            <a:extLst>
              <a:ext uri="{FF2B5EF4-FFF2-40B4-BE49-F238E27FC236}">
                <a16:creationId xmlns:a16="http://schemas.microsoft.com/office/drawing/2014/main" id="{1E1FE2B4-B800-47B6-813E-3705875F8EC8}"/>
              </a:ext>
            </a:extLst>
          </p:cNvPr>
          <p:cNvSpPr txBox="1"/>
          <p:nvPr>
            <p:custDataLst>
              <p:tags r:id="rId18"/>
            </p:custDataLst>
          </p:nvPr>
        </p:nvSpPr>
        <p:spPr>
          <a:xfrm>
            <a:off x="1247140" y="737623"/>
            <a:ext cx="7391400" cy="923330"/>
          </a:xfrm>
          <a:prstGeom prst="rect">
            <a:avLst/>
          </a:prstGeom>
          <a:noFill/>
        </p:spPr>
        <p:txBody>
          <a:bodyPr wrap="square" rtlCol="0">
            <a:spAutoFit/>
          </a:bodyPr>
          <a:lstStyle/>
          <a:p>
            <a:r>
              <a:rPr lang="fr-CA" sz="5400" b="1" dirty="0"/>
              <a:t>Further Information</a:t>
            </a:r>
            <a:endParaRPr lang="en-US" sz="5400" b="1" dirty="0"/>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9"/>
            </p:custDataLst>
          </p:nvPr>
        </p:nvSpPr>
        <p:spPr>
          <a:xfrm>
            <a:off x="147537" y="10402637"/>
            <a:ext cx="3090243" cy="644146"/>
          </a:xfrm>
        </p:spPr>
        <p:txBody>
          <a:bodyPr/>
          <a:lstStyle/>
          <a:p>
            <a:fld id="{B6F15528-21DE-4FAA-801E-634DDDAF4B2B}" type="slidenum">
              <a:rPr lang="en-US" smtClean="0"/>
              <a:t>45</a:t>
            </a:fld>
            <a:endParaRPr lang="en-US" dirty="0"/>
          </a:p>
        </p:txBody>
      </p:sp>
      <p:sp>
        <p:nvSpPr>
          <p:cNvPr id="22" name="Content Placeholder 2">
            <a:extLst>
              <a:ext uri="{FF2B5EF4-FFF2-40B4-BE49-F238E27FC236}">
                <a16:creationId xmlns:a16="http://schemas.microsoft.com/office/drawing/2014/main" id="{5DDFA216-6C12-485F-A3EB-9391971B18D9}"/>
              </a:ext>
            </a:extLst>
          </p:cNvPr>
          <p:cNvSpPr txBox="1">
            <a:spLocks/>
          </p:cNvSpPr>
          <p:nvPr>
            <p:custDataLst>
              <p:tags r:id="rId20"/>
            </p:custDataLst>
          </p:nvPr>
        </p:nvSpPr>
        <p:spPr>
          <a:xfrm>
            <a:off x="605238" y="1656451"/>
            <a:ext cx="8532412" cy="7732024"/>
          </a:xfrm>
          <a:prstGeom prst="rect">
            <a:avLst/>
          </a:prstGeom>
          <a:noFill/>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800"/>
              </a:spcAft>
              <a:buFont typeface="Arial" panose="020B0604020202020204" pitchFamily="34" charset="0"/>
              <a:buChar char="•"/>
            </a:pPr>
            <a:r>
              <a:rPr lang="en-US" sz="3500" kern="0" dirty="0">
                <a:solidFill>
                  <a:sysClr val="windowText" lastClr="000000"/>
                </a:solidFill>
              </a:rPr>
              <a:t>Let</a:t>
            </a:r>
            <a:r>
              <a:rPr lang="fr-CA" sz="3500" kern="0" dirty="0">
                <a:solidFill>
                  <a:sysClr val="windowText" lastClr="000000"/>
                </a:solidFill>
              </a:rPr>
              <a:t>’s </a:t>
            </a:r>
            <a:r>
              <a:rPr lang="en-US" sz="3500" kern="0" dirty="0">
                <a:solidFill>
                  <a:sysClr val="windowText" lastClr="000000"/>
                </a:solidFill>
              </a:rPr>
              <a:t>Chat Moncton Project Page </a:t>
            </a:r>
          </a:p>
          <a:p>
            <a:pPr>
              <a:spcAft>
                <a:spcPts val="1800"/>
              </a:spcAft>
            </a:pPr>
            <a:r>
              <a:rPr lang="en-US" sz="3500" kern="0" dirty="0">
                <a:solidFill>
                  <a:sysClr val="windowText" lastClr="000000"/>
                </a:solidFill>
                <a:hlinkClick r:id="rId31"/>
              </a:rPr>
              <a:t>https://letschatmoncton.ca/shediac-harrisville-development-charge</a:t>
            </a:r>
            <a:r>
              <a:rPr lang="en-US" sz="3500" kern="0" dirty="0">
                <a:solidFill>
                  <a:sysClr val="windowText" lastClr="000000"/>
                </a:solidFill>
              </a:rPr>
              <a:t> </a:t>
            </a:r>
          </a:p>
          <a:p>
            <a:pPr>
              <a:spcAft>
                <a:spcPts val="1800"/>
              </a:spcAft>
            </a:pPr>
            <a:r>
              <a:rPr lang="en-US" sz="3500" kern="0" dirty="0">
                <a:solidFill>
                  <a:sysClr val="windowText" lastClr="000000"/>
                </a:solidFill>
              </a:rPr>
              <a:t>Resources Include</a:t>
            </a:r>
          </a:p>
          <a:p>
            <a:pPr marL="571500" indent="-571500">
              <a:spcAft>
                <a:spcPts val="1800"/>
              </a:spcAft>
              <a:buFont typeface="Arial" panose="020B0604020202020204" pitchFamily="34" charset="0"/>
              <a:buChar char="•"/>
            </a:pPr>
            <a:r>
              <a:rPr lang="en-US" sz="3500" kern="0" dirty="0">
                <a:solidFill>
                  <a:sysClr val="windowText" lastClr="000000"/>
                </a:solidFill>
              </a:rPr>
              <a:t>Draft Background Study </a:t>
            </a:r>
          </a:p>
          <a:p>
            <a:pPr marL="571500" indent="-571500">
              <a:spcAft>
                <a:spcPts val="1800"/>
              </a:spcAft>
              <a:buFont typeface="Arial" panose="020B0604020202020204" pitchFamily="34" charset="0"/>
              <a:buChar char="•"/>
            </a:pPr>
            <a:r>
              <a:rPr lang="en-US" sz="3500" kern="0" dirty="0">
                <a:solidFill>
                  <a:sysClr val="windowText" lastClr="000000"/>
                </a:solidFill>
              </a:rPr>
              <a:t>Draft Development Charge Calculator</a:t>
            </a:r>
          </a:p>
          <a:p>
            <a:pPr marL="571500" indent="-571500">
              <a:spcAft>
                <a:spcPts val="1800"/>
              </a:spcAft>
              <a:buFont typeface="Arial" panose="020B0604020202020204" pitchFamily="34" charset="0"/>
              <a:buChar char="•"/>
            </a:pPr>
            <a:r>
              <a:rPr lang="en-US" sz="3500" kern="0" dirty="0">
                <a:solidFill>
                  <a:sysClr val="windowText" lastClr="000000"/>
                </a:solidFill>
              </a:rPr>
              <a:t>Draft Amended Principles Framework</a:t>
            </a:r>
          </a:p>
          <a:p>
            <a:pPr>
              <a:spcAft>
                <a:spcPts val="1800"/>
              </a:spcAft>
            </a:pPr>
            <a:r>
              <a:rPr lang="en-US" sz="3500" b="1" kern="0" dirty="0">
                <a:solidFill>
                  <a:sysClr val="windowText" lastClr="000000"/>
                </a:solidFill>
              </a:rPr>
              <a:t>City Contact:</a:t>
            </a:r>
          </a:p>
          <a:p>
            <a:pPr>
              <a:spcAft>
                <a:spcPts val="1800"/>
              </a:spcAft>
            </a:pPr>
            <a:r>
              <a:rPr lang="en-US" sz="3500" kern="0" dirty="0">
                <a:solidFill>
                  <a:sysClr val="windowText" lastClr="000000"/>
                </a:solidFill>
              </a:rPr>
              <a:t>Josh Davies, Urban Planner </a:t>
            </a:r>
          </a:p>
          <a:p>
            <a:pPr>
              <a:spcAft>
                <a:spcPts val="1800"/>
              </a:spcAft>
            </a:pPr>
            <a:r>
              <a:rPr lang="en-US" sz="3500" kern="0" dirty="0">
                <a:solidFill>
                  <a:sysClr val="windowText" lastClr="000000"/>
                </a:solidFill>
                <a:hlinkClick r:id="rId32"/>
              </a:rPr>
              <a:t>Josh.davies@moncton.ca</a:t>
            </a:r>
            <a:r>
              <a:rPr lang="en-US" sz="3500" kern="0" dirty="0">
                <a:solidFill>
                  <a:sysClr val="windowText" lastClr="000000"/>
                </a:solidFill>
              </a:rPr>
              <a:t> </a:t>
            </a:r>
          </a:p>
          <a:p>
            <a:pPr>
              <a:spcAft>
                <a:spcPts val="1800"/>
              </a:spcAft>
            </a:pPr>
            <a:r>
              <a:rPr lang="en-US" sz="3500" kern="0" dirty="0">
                <a:solidFill>
                  <a:sysClr val="windowText" lastClr="000000"/>
                </a:solidFill>
              </a:rPr>
              <a:t>506 853 3843</a:t>
            </a:r>
          </a:p>
          <a:p>
            <a:pPr marL="571500" indent="-571500">
              <a:spcAft>
                <a:spcPts val="1800"/>
              </a:spcAft>
              <a:buFont typeface="Arial" panose="020B0604020202020204" pitchFamily="34" charset="0"/>
              <a:buChar char="•"/>
            </a:pPr>
            <a:endParaRPr lang="en-US" sz="3500" kern="0" dirty="0">
              <a:solidFill>
                <a:sysClr val="windowText" lastClr="000000"/>
              </a:solidFill>
            </a:endParaRPr>
          </a:p>
          <a:p>
            <a:pPr marL="571500" indent="-571500">
              <a:spcAft>
                <a:spcPts val="1800"/>
              </a:spcAft>
              <a:buFont typeface="Arial" panose="020B0604020202020204" pitchFamily="34" charset="0"/>
              <a:buChar char="•"/>
            </a:pPr>
            <a:endParaRPr lang="en-US" sz="3500" kern="0" dirty="0">
              <a:solidFill>
                <a:sysClr val="windowText" lastClr="000000"/>
              </a:solidFill>
            </a:endParaRPr>
          </a:p>
          <a:p>
            <a:pPr marL="571500" indent="-571500">
              <a:spcAft>
                <a:spcPts val="1800"/>
              </a:spcAft>
              <a:buFont typeface="Arial" panose="020B0604020202020204" pitchFamily="34" charset="0"/>
              <a:buChar char="•"/>
            </a:pPr>
            <a:endParaRPr lang="en-US" sz="3800" kern="0" dirty="0">
              <a:solidFill>
                <a:sysClr val="windowText" lastClr="000000"/>
              </a:solidFill>
            </a:endParaRPr>
          </a:p>
          <a:p>
            <a:pPr marL="571500" indent="-571500">
              <a:spcAft>
                <a:spcPts val="1800"/>
              </a:spcAft>
              <a:buFont typeface="Arial" panose="020B0604020202020204" pitchFamily="34" charset="0"/>
              <a:buChar char="•"/>
            </a:pPr>
            <a:endParaRPr lang="en-US" sz="4200" kern="0" dirty="0">
              <a:solidFill>
                <a:sysClr val="windowText" lastClr="000000"/>
              </a:solidFill>
            </a:endParaRPr>
          </a:p>
        </p:txBody>
      </p:sp>
      <p:sp>
        <p:nvSpPr>
          <p:cNvPr id="25" name="Content Placeholder 2">
            <a:extLst>
              <a:ext uri="{FF2B5EF4-FFF2-40B4-BE49-F238E27FC236}">
                <a16:creationId xmlns:a16="http://schemas.microsoft.com/office/drawing/2014/main" id="{5F4BB484-F930-4E6C-AB8F-9DD906C953A9}"/>
              </a:ext>
            </a:extLst>
          </p:cNvPr>
          <p:cNvSpPr txBox="1">
            <a:spLocks/>
          </p:cNvSpPr>
          <p:nvPr>
            <p:custDataLst>
              <p:tags r:id="rId21"/>
            </p:custDataLst>
          </p:nvPr>
        </p:nvSpPr>
        <p:spPr>
          <a:xfrm>
            <a:off x="9800137" y="1692130"/>
            <a:ext cx="8532412" cy="773202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spcAft>
                <a:spcPts val="1800"/>
              </a:spcAft>
            </a:pPr>
            <a:endParaRPr lang="en-US" sz="3500" kern="0" dirty="0">
              <a:solidFill>
                <a:srgbClr val="FF0000"/>
              </a:solidFill>
            </a:endParaRPr>
          </a:p>
          <a:p>
            <a:pPr marL="571500" indent="-571500">
              <a:spcAft>
                <a:spcPts val="1800"/>
              </a:spcAft>
              <a:buFont typeface="Arial" panose="020B0604020202020204" pitchFamily="34" charset="0"/>
              <a:buChar char="•"/>
            </a:pPr>
            <a:endParaRPr lang="en-US" sz="3500" kern="0" dirty="0">
              <a:solidFill>
                <a:srgbClr val="FF0000"/>
              </a:solidFill>
            </a:endParaRPr>
          </a:p>
          <a:p>
            <a:pPr>
              <a:spcAft>
                <a:spcPts val="1800"/>
              </a:spcAft>
            </a:pPr>
            <a:endParaRPr lang="en-US" sz="3800" kern="0" dirty="0">
              <a:solidFill>
                <a:srgbClr val="FF0000"/>
              </a:solidFill>
            </a:endParaRPr>
          </a:p>
          <a:p>
            <a:pPr marL="571500" indent="-571500">
              <a:spcAft>
                <a:spcPts val="1800"/>
              </a:spcAft>
              <a:buFont typeface="Arial" panose="020B0604020202020204" pitchFamily="34" charset="0"/>
              <a:buChar char="•"/>
            </a:pPr>
            <a:endParaRPr lang="en-US" sz="4200" kern="0" dirty="0">
              <a:solidFill>
                <a:srgbClr val="FF0000"/>
              </a:solidFill>
            </a:endParaRPr>
          </a:p>
        </p:txBody>
      </p:sp>
      <p:sp>
        <p:nvSpPr>
          <p:cNvPr id="23" name="Content Placeholder 2">
            <a:extLst>
              <a:ext uri="{FF2B5EF4-FFF2-40B4-BE49-F238E27FC236}">
                <a16:creationId xmlns:a16="http://schemas.microsoft.com/office/drawing/2014/main" id="{617B3C5F-E0C0-4ECC-87F7-156CA18B0FA6}"/>
              </a:ext>
            </a:extLst>
          </p:cNvPr>
          <p:cNvSpPr txBox="1">
            <a:spLocks/>
          </p:cNvSpPr>
          <p:nvPr>
            <p:custDataLst>
              <p:tags r:id="rId22"/>
            </p:custDataLst>
          </p:nvPr>
        </p:nvSpPr>
        <p:spPr>
          <a:xfrm>
            <a:off x="9137649" y="1576260"/>
            <a:ext cx="10643693" cy="7732024"/>
          </a:xfrm>
          <a:prstGeom prst="rect">
            <a:avLst/>
          </a:prstGeom>
          <a:noFill/>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800"/>
              </a:spcAft>
              <a:buFont typeface="Arial" panose="020B0604020202020204" pitchFamily="34" charset="0"/>
              <a:buChar char="•"/>
            </a:pPr>
            <a:r>
              <a:rPr lang="fr-CA" sz="3500" kern="0" dirty="0"/>
              <a:t>Page du projet sur la plateforme Jasons Moncton</a:t>
            </a:r>
          </a:p>
          <a:p>
            <a:pPr>
              <a:spcAft>
                <a:spcPts val="1800"/>
              </a:spcAft>
            </a:pPr>
            <a:r>
              <a:rPr lang="fr-CA" sz="3500" kern="0" dirty="0">
                <a:hlinkClick r:id="rId33">
                  <a:extLst>
                    <a:ext uri="{A12FA001-AC4F-418D-AE19-62706E023703}">
                      <ahyp:hlinkClr xmlns:ahyp="http://schemas.microsoft.com/office/drawing/2018/hyperlinkcolor" val="tx"/>
                    </a:ext>
                  </a:extLst>
                </a:hlinkClick>
              </a:rPr>
              <a:t>https://jasonsmoncton.ca/redevance-amenagement-shediac-harrisville</a:t>
            </a:r>
            <a:r>
              <a:rPr lang="fr-CA" sz="3500" kern="0" dirty="0"/>
              <a:t>   </a:t>
            </a:r>
          </a:p>
          <a:p>
            <a:pPr>
              <a:spcAft>
                <a:spcPts val="1800"/>
              </a:spcAft>
            </a:pPr>
            <a:r>
              <a:rPr lang="fr-CA" sz="3500" kern="0" dirty="0"/>
              <a:t>Ressources à consulter</a:t>
            </a:r>
          </a:p>
          <a:p>
            <a:pPr marL="571500" indent="-571500">
              <a:spcAft>
                <a:spcPts val="1800"/>
              </a:spcAft>
              <a:buFont typeface="Arial" panose="020B0604020202020204" pitchFamily="34" charset="0"/>
              <a:buChar char="•"/>
            </a:pPr>
            <a:r>
              <a:rPr lang="fr-CA" sz="3500" kern="0" dirty="0"/>
              <a:t>Version provisoire de l’étude du contexte</a:t>
            </a:r>
          </a:p>
          <a:p>
            <a:pPr marL="571500" indent="-571500">
              <a:spcAft>
                <a:spcPts val="1800"/>
              </a:spcAft>
              <a:buFont typeface="Arial" panose="020B0604020202020204" pitchFamily="34" charset="0"/>
              <a:buChar char="•"/>
            </a:pPr>
            <a:r>
              <a:rPr lang="fr-CA" sz="3500" kern="0" dirty="0"/>
              <a:t>Version provisoire du calculateur des redevances d’aménagement</a:t>
            </a:r>
          </a:p>
          <a:p>
            <a:pPr marL="571500" indent="-571500">
              <a:spcAft>
                <a:spcPts val="1800"/>
              </a:spcAft>
              <a:buFont typeface="Arial" panose="020B0604020202020204" pitchFamily="34" charset="0"/>
              <a:buChar char="•"/>
            </a:pPr>
            <a:r>
              <a:rPr lang="fr-CA" sz="3500" kern="0" dirty="0"/>
              <a:t>Version provisoire du Cadre stratégique modifié</a:t>
            </a:r>
          </a:p>
          <a:p>
            <a:pPr>
              <a:spcAft>
                <a:spcPts val="1800"/>
              </a:spcAft>
            </a:pPr>
            <a:r>
              <a:rPr lang="fr-CA" sz="3500" b="1" kern="0" dirty="0"/>
              <a:t>Personne-ressource à la Ville :</a:t>
            </a:r>
          </a:p>
          <a:p>
            <a:pPr>
              <a:spcAft>
                <a:spcPts val="1800"/>
              </a:spcAft>
            </a:pPr>
            <a:r>
              <a:rPr lang="fr-CA" sz="3500" kern="0" dirty="0"/>
              <a:t>Josh Davies, urbaniste</a:t>
            </a:r>
          </a:p>
          <a:p>
            <a:pPr>
              <a:spcAft>
                <a:spcPts val="1800"/>
              </a:spcAft>
            </a:pPr>
            <a:r>
              <a:rPr lang="fr-CA" sz="3500" kern="0" dirty="0">
                <a:hlinkClick r:id="rId34">
                  <a:extLst>
                    <a:ext uri="{A12FA001-AC4F-418D-AE19-62706E023703}">
                      <ahyp:hlinkClr xmlns:ahyp="http://schemas.microsoft.com/office/drawing/2018/hyperlinkcolor" val="tx"/>
                    </a:ext>
                  </a:extLst>
                </a:hlinkClick>
              </a:rPr>
              <a:t>Josh.Davies@moncton.ca</a:t>
            </a:r>
            <a:r>
              <a:rPr lang="fr-CA" sz="3500" kern="0" dirty="0"/>
              <a:t> </a:t>
            </a:r>
          </a:p>
          <a:p>
            <a:pPr>
              <a:spcAft>
                <a:spcPts val="1800"/>
              </a:spcAft>
            </a:pPr>
            <a:r>
              <a:rPr lang="fr-CA" sz="3500" kern="0" dirty="0"/>
              <a:t>506-853-3843</a:t>
            </a:r>
          </a:p>
          <a:p>
            <a:pPr marL="571500" indent="-571500">
              <a:spcAft>
                <a:spcPts val="1800"/>
              </a:spcAft>
              <a:buFont typeface="Arial" panose="020B0604020202020204" pitchFamily="34" charset="0"/>
              <a:buChar char="•"/>
            </a:pPr>
            <a:endParaRPr lang="fr-CA" sz="3500" kern="0" dirty="0"/>
          </a:p>
          <a:p>
            <a:pPr marL="571500" indent="-571500">
              <a:spcAft>
                <a:spcPts val="1800"/>
              </a:spcAft>
              <a:buFont typeface="Arial" panose="020B0604020202020204" pitchFamily="34" charset="0"/>
              <a:buChar char="•"/>
            </a:pPr>
            <a:endParaRPr lang="fr-CA" sz="3500" kern="0" dirty="0"/>
          </a:p>
          <a:p>
            <a:pPr marL="571500" indent="-571500">
              <a:spcAft>
                <a:spcPts val="1800"/>
              </a:spcAft>
              <a:buFont typeface="Arial" panose="020B0604020202020204" pitchFamily="34" charset="0"/>
              <a:buChar char="•"/>
            </a:pPr>
            <a:endParaRPr lang="fr-CA" sz="3500" kern="0" dirty="0"/>
          </a:p>
          <a:p>
            <a:pPr marL="571500" indent="-571500">
              <a:spcAft>
                <a:spcPts val="1800"/>
              </a:spcAft>
              <a:buFont typeface="Arial" panose="020B0604020202020204" pitchFamily="34" charset="0"/>
              <a:buChar char="•"/>
            </a:pPr>
            <a:endParaRPr lang="fr-CA" sz="3800" kern="0" dirty="0"/>
          </a:p>
          <a:p>
            <a:pPr marL="571500" indent="-571500">
              <a:spcAft>
                <a:spcPts val="1800"/>
              </a:spcAft>
              <a:buFont typeface="Arial" panose="020B0604020202020204" pitchFamily="34" charset="0"/>
              <a:buChar char="•"/>
            </a:pPr>
            <a:endParaRPr lang="fr-CA" sz="4200" kern="0" dirty="0"/>
          </a:p>
        </p:txBody>
      </p:sp>
    </p:spTree>
    <p:extLst>
      <p:ext uri="{BB962C8B-B14F-4D97-AF65-F5344CB8AC3E}">
        <p14:creationId xmlns:p14="http://schemas.microsoft.com/office/powerpoint/2010/main" val="938718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custDataLst>
              <p:tags r:id="rId1"/>
            </p:custDataLst>
          </p:nvPr>
        </p:nvSpPr>
        <p:spPr>
          <a:xfrm>
            <a:off x="0" y="0"/>
            <a:ext cx="20104100" cy="9371965"/>
          </a:xfrm>
          <a:custGeom>
            <a:avLst/>
            <a:gdLst/>
            <a:ahLst/>
            <a:cxnLst/>
            <a:rect l="l" t="t" r="r" b="b"/>
            <a:pathLst>
              <a:path w="20104100" h="9371965">
                <a:moveTo>
                  <a:pt x="0" y="9371442"/>
                </a:moveTo>
                <a:lnTo>
                  <a:pt x="20104099" y="9371442"/>
                </a:lnTo>
                <a:lnTo>
                  <a:pt x="20104099" y="0"/>
                </a:lnTo>
                <a:lnTo>
                  <a:pt x="0" y="0"/>
                </a:lnTo>
                <a:lnTo>
                  <a:pt x="0" y="9371442"/>
                </a:lnTo>
                <a:close/>
              </a:path>
            </a:pathLst>
          </a:custGeom>
          <a:solidFill>
            <a:srgbClr val="00A5D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object 3"/>
          <p:cNvSpPr/>
          <p:nvPr>
            <p:custDataLst>
              <p:tags r:id="rId2"/>
            </p:custDataLst>
          </p:nvPr>
        </p:nvSpPr>
        <p:spPr>
          <a:xfrm>
            <a:off x="0" y="9371442"/>
            <a:ext cx="20104100" cy="1937385"/>
          </a:xfrm>
          <a:custGeom>
            <a:avLst/>
            <a:gdLst/>
            <a:ahLst/>
            <a:cxnLst/>
            <a:rect l="l" t="t" r="r" b="b"/>
            <a:pathLst>
              <a:path w="20104100" h="1937384">
                <a:moveTo>
                  <a:pt x="0" y="1937113"/>
                </a:moveTo>
                <a:lnTo>
                  <a:pt x="20104099" y="1937113"/>
                </a:lnTo>
                <a:lnTo>
                  <a:pt x="20104099" y="0"/>
                </a:lnTo>
                <a:lnTo>
                  <a:pt x="0" y="0"/>
                </a:lnTo>
                <a:lnTo>
                  <a:pt x="0" y="1937113"/>
                </a:lnTo>
                <a:close/>
              </a:path>
            </a:pathLst>
          </a:custGeom>
          <a:solidFill>
            <a:srgbClr val="00547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object 4"/>
          <p:cNvSpPr txBox="1">
            <a:spLocks noGrp="1"/>
          </p:cNvSpPr>
          <p:nvPr>
            <p:ph type="title"/>
            <p:custDataLst>
              <p:tags r:id="rId3"/>
            </p:custDataLst>
          </p:nvPr>
        </p:nvSpPr>
        <p:spPr>
          <a:xfrm>
            <a:off x="4729292" y="9663249"/>
            <a:ext cx="10385465" cy="1281761"/>
          </a:xfrm>
          <a:prstGeom prst="rect">
            <a:avLst/>
          </a:prstGeom>
        </p:spPr>
        <p:txBody>
          <a:bodyPr vert="horz" wrap="square" lIns="0" tIns="12065" rIns="0" bIns="0" rtlCol="0">
            <a:spAutoFit/>
          </a:bodyPr>
          <a:lstStyle/>
          <a:p>
            <a:pPr marL="14604" algn="ctr">
              <a:lnSpc>
                <a:spcPct val="100000"/>
              </a:lnSpc>
              <a:spcBef>
                <a:spcPts val="95"/>
              </a:spcBef>
              <a:tabLst>
                <a:tab pos="5196205" algn="l"/>
              </a:tabLst>
            </a:pPr>
            <a:r>
              <a:rPr lang="en-US" spc="-5" dirty="0">
                <a:solidFill>
                  <a:srgbClr val="7FA9B8"/>
                </a:solidFill>
              </a:rPr>
              <a:t>Thank You   </a:t>
            </a:r>
            <a:r>
              <a:rPr lang="fr-CA" spc="-5" dirty="0">
                <a:solidFill>
                  <a:srgbClr val="7FA9B8"/>
                </a:solidFill>
              </a:rPr>
              <a:t>Merci</a:t>
            </a:r>
            <a:endParaRPr spc="-10" dirty="0">
              <a:solidFill>
                <a:srgbClr val="7FA9B8"/>
              </a:solidFill>
            </a:endParaRPr>
          </a:p>
        </p:txBody>
      </p:sp>
      <p:sp>
        <p:nvSpPr>
          <p:cNvPr id="5" name="object 5"/>
          <p:cNvSpPr/>
          <p:nvPr>
            <p:custDataLst>
              <p:tags r:id="rId4"/>
            </p:custDataLst>
          </p:nvPr>
        </p:nvSpPr>
        <p:spPr>
          <a:xfrm>
            <a:off x="7987388" y="5419542"/>
            <a:ext cx="2312670" cy="1151255"/>
          </a:xfrm>
          <a:custGeom>
            <a:avLst/>
            <a:gdLst/>
            <a:ahLst/>
            <a:cxnLst/>
            <a:rect l="l" t="t" r="r" b="b"/>
            <a:pathLst>
              <a:path w="2312670" h="1151254">
                <a:moveTo>
                  <a:pt x="2202505" y="220412"/>
                </a:moveTo>
                <a:lnTo>
                  <a:pt x="1703052" y="220412"/>
                </a:lnTo>
                <a:lnTo>
                  <a:pt x="1758167" y="229968"/>
                </a:lnTo>
                <a:lnTo>
                  <a:pt x="1802395" y="247223"/>
                </a:lnTo>
                <a:lnTo>
                  <a:pt x="1835225" y="270286"/>
                </a:lnTo>
                <a:lnTo>
                  <a:pt x="1856149" y="297264"/>
                </a:lnTo>
                <a:lnTo>
                  <a:pt x="1864658" y="326264"/>
                </a:lnTo>
                <a:lnTo>
                  <a:pt x="1860241" y="355394"/>
                </a:lnTo>
                <a:lnTo>
                  <a:pt x="1842388" y="382763"/>
                </a:lnTo>
                <a:lnTo>
                  <a:pt x="1822587" y="404393"/>
                </a:lnTo>
                <a:lnTo>
                  <a:pt x="1799084" y="432706"/>
                </a:lnTo>
                <a:lnTo>
                  <a:pt x="1773738" y="467044"/>
                </a:lnTo>
                <a:lnTo>
                  <a:pt x="1748409" y="506746"/>
                </a:lnTo>
                <a:lnTo>
                  <a:pt x="1724956" y="551155"/>
                </a:lnTo>
                <a:lnTo>
                  <a:pt x="1705238" y="599610"/>
                </a:lnTo>
                <a:lnTo>
                  <a:pt x="1691115" y="651453"/>
                </a:lnTo>
                <a:lnTo>
                  <a:pt x="1684445" y="706025"/>
                </a:lnTo>
                <a:lnTo>
                  <a:pt x="1687089" y="762667"/>
                </a:lnTo>
                <a:lnTo>
                  <a:pt x="1700906" y="820718"/>
                </a:lnTo>
                <a:lnTo>
                  <a:pt x="1721935" y="865819"/>
                </a:lnTo>
                <a:lnTo>
                  <a:pt x="1751625" y="907008"/>
                </a:lnTo>
                <a:lnTo>
                  <a:pt x="1788575" y="944426"/>
                </a:lnTo>
                <a:lnTo>
                  <a:pt x="1831384" y="978214"/>
                </a:lnTo>
                <a:lnTo>
                  <a:pt x="1878652" y="1008515"/>
                </a:lnTo>
                <a:lnTo>
                  <a:pt x="1928978" y="1035469"/>
                </a:lnTo>
                <a:lnTo>
                  <a:pt x="1980963" y="1059218"/>
                </a:lnTo>
                <a:lnTo>
                  <a:pt x="2033204" y="1079903"/>
                </a:lnTo>
                <a:lnTo>
                  <a:pt x="2084301" y="1097667"/>
                </a:lnTo>
                <a:lnTo>
                  <a:pt x="2132855" y="1112649"/>
                </a:lnTo>
                <a:lnTo>
                  <a:pt x="2177463" y="1124992"/>
                </a:lnTo>
                <a:lnTo>
                  <a:pt x="2216726" y="1134838"/>
                </a:lnTo>
                <a:lnTo>
                  <a:pt x="2288438" y="1150803"/>
                </a:lnTo>
                <a:lnTo>
                  <a:pt x="2305424" y="1150213"/>
                </a:lnTo>
                <a:lnTo>
                  <a:pt x="2312603" y="1144045"/>
                </a:lnTo>
                <a:lnTo>
                  <a:pt x="2306288" y="1134628"/>
                </a:lnTo>
                <a:lnTo>
                  <a:pt x="2282794" y="1124290"/>
                </a:lnTo>
                <a:lnTo>
                  <a:pt x="2268912" y="1119529"/>
                </a:lnTo>
                <a:lnTo>
                  <a:pt x="2245922" y="1110567"/>
                </a:lnTo>
                <a:lnTo>
                  <a:pt x="2179337" y="1080291"/>
                </a:lnTo>
                <a:lnTo>
                  <a:pt x="2139105" y="1059105"/>
                </a:lnTo>
                <a:lnTo>
                  <a:pt x="2096487" y="1033973"/>
                </a:lnTo>
                <a:lnTo>
                  <a:pt x="2053166" y="1004958"/>
                </a:lnTo>
                <a:lnTo>
                  <a:pt x="2010821" y="972123"/>
                </a:lnTo>
                <a:lnTo>
                  <a:pt x="1971134" y="935534"/>
                </a:lnTo>
                <a:lnTo>
                  <a:pt x="1935786" y="895253"/>
                </a:lnTo>
                <a:lnTo>
                  <a:pt x="1906458" y="851345"/>
                </a:lnTo>
                <a:lnTo>
                  <a:pt x="1884831" y="803872"/>
                </a:lnTo>
                <a:lnTo>
                  <a:pt x="1872586" y="752900"/>
                </a:lnTo>
                <a:lnTo>
                  <a:pt x="1871403" y="698492"/>
                </a:lnTo>
                <a:lnTo>
                  <a:pt x="1884372" y="653973"/>
                </a:lnTo>
                <a:lnTo>
                  <a:pt x="1905611" y="616281"/>
                </a:lnTo>
                <a:lnTo>
                  <a:pt x="1933516" y="584387"/>
                </a:lnTo>
                <a:lnTo>
                  <a:pt x="1966481" y="557266"/>
                </a:lnTo>
                <a:lnTo>
                  <a:pt x="2002900" y="533891"/>
                </a:lnTo>
                <a:lnTo>
                  <a:pt x="2041169" y="513236"/>
                </a:lnTo>
                <a:lnTo>
                  <a:pt x="2116831" y="475976"/>
                </a:lnTo>
                <a:lnTo>
                  <a:pt x="2151015" y="457319"/>
                </a:lnTo>
                <a:lnTo>
                  <a:pt x="2204058" y="414818"/>
                </a:lnTo>
                <a:lnTo>
                  <a:pt x="2231782" y="356227"/>
                </a:lnTo>
                <a:lnTo>
                  <a:pt x="2236240" y="323089"/>
                </a:lnTo>
                <a:lnTo>
                  <a:pt x="2233216" y="289803"/>
                </a:lnTo>
                <a:lnTo>
                  <a:pt x="2222843" y="256666"/>
                </a:lnTo>
                <a:lnTo>
                  <a:pt x="2205256" y="223976"/>
                </a:lnTo>
                <a:lnTo>
                  <a:pt x="2202505" y="220412"/>
                </a:lnTo>
                <a:close/>
              </a:path>
              <a:path w="2312670" h="1151254">
                <a:moveTo>
                  <a:pt x="16649" y="438844"/>
                </a:moveTo>
                <a:lnTo>
                  <a:pt x="3637" y="440428"/>
                </a:lnTo>
                <a:lnTo>
                  <a:pt x="0" y="446081"/>
                </a:lnTo>
                <a:lnTo>
                  <a:pt x="12392" y="457075"/>
                </a:lnTo>
                <a:lnTo>
                  <a:pt x="57902" y="479173"/>
                </a:lnTo>
                <a:lnTo>
                  <a:pt x="104881" y="499259"/>
                </a:lnTo>
                <a:lnTo>
                  <a:pt x="153130" y="517361"/>
                </a:lnTo>
                <a:lnTo>
                  <a:pt x="202448" y="533505"/>
                </a:lnTo>
                <a:lnTo>
                  <a:pt x="252637" y="547717"/>
                </a:lnTo>
                <a:lnTo>
                  <a:pt x="303496" y="560025"/>
                </a:lnTo>
                <a:lnTo>
                  <a:pt x="354826" y="570454"/>
                </a:lnTo>
                <a:lnTo>
                  <a:pt x="406427" y="579032"/>
                </a:lnTo>
                <a:lnTo>
                  <a:pt x="458100" y="585784"/>
                </a:lnTo>
                <a:lnTo>
                  <a:pt x="509645" y="590739"/>
                </a:lnTo>
                <a:lnTo>
                  <a:pt x="560863" y="593922"/>
                </a:lnTo>
                <a:lnTo>
                  <a:pt x="611553" y="595359"/>
                </a:lnTo>
                <a:lnTo>
                  <a:pt x="661517" y="595078"/>
                </a:lnTo>
                <a:lnTo>
                  <a:pt x="710554" y="593106"/>
                </a:lnTo>
                <a:lnTo>
                  <a:pt x="758465" y="589468"/>
                </a:lnTo>
                <a:lnTo>
                  <a:pt x="805050" y="584191"/>
                </a:lnTo>
                <a:lnTo>
                  <a:pt x="850110" y="577303"/>
                </a:lnTo>
                <a:lnTo>
                  <a:pt x="893445" y="568829"/>
                </a:lnTo>
                <a:lnTo>
                  <a:pt x="934856" y="558797"/>
                </a:lnTo>
                <a:lnTo>
                  <a:pt x="974142" y="547232"/>
                </a:lnTo>
                <a:lnTo>
                  <a:pt x="1045756" y="521657"/>
                </a:lnTo>
                <a:lnTo>
                  <a:pt x="1082215" y="504911"/>
                </a:lnTo>
                <a:lnTo>
                  <a:pt x="1120339" y="484630"/>
                </a:lnTo>
                <a:lnTo>
                  <a:pt x="1150219" y="467213"/>
                </a:lnTo>
                <a:lnTo>
                  <a:pt x="328799" y="467213"/>
                </a:lnTo>
                <a:lnTo>
                  <a:pt x="263228" y="466809"/>
                </a:lnTo>
                <a:lnTo>
                  <a:pt x="199165" y="462661"/>
                </a:lnTo>
                <a:lnTo>
                  <a:pt x="140331" y="456339"/>
                </a:lnTo>
                <a:lnTo>
                  <a:pt x="90442" y="449417"/>
                </a:lnTo>
                <a:lnTo>
                  <a:pt x="32381" y="440060"/>
                </a:lnTo>
                <a:lnTo>
                  <a:pt x="16649" y="438844"/>
                </a:lnTo>
                <a:close/>
              </a:path>
              <a:path w="2312670" h="1151254">
                <a:moveTo>
                  <a:pt x="1675535" y="0"/>
                </a:moveTo>
                <a:lnTo>
                  <a:pt x="1635555" y="904"/>
                </a:lnTo>
                <a:lnTo>
                  <a:pt x="1596416" y="3986"/>
                </a:lnTo>
                <a:lnTo>
                  <a:pt x="1558021" y="9117"/>
                </a:lnTo>
                <a:lnTo>
                  <a:pt x="1520274" y="16167"/>
                </a:lnTo>
                <a:lnTo>
                  <a:pt x="1483078" y="25009"/>
                </a:lnTo>
                <a:lnTo>
                  <a:pt x="1446335" y="35514"/>
                </a:lnTo>
                <a:lnTo>
                  <a:pt x="1409950" y="47553"/>
                </a:lnTo>
                <a:lnTo>
                  <a:pt x="1373826" y="60997"/>
                </a:lnTo>
                <a:lnTo>
                  <a:pt x="1337865" y="75719"/>
                </a:lnTo>
                <a:lnTo>
                  <a:pt x="1301970" y="91588"/>
                </a:lnTo>
                <a:lnTo>
                  <a:pt x="1266046" y="108478"/>
                </a:lnTo>
                <a:lnTo>
                  <a:pt x="1229994" y="126258"/>
                </a:lnTo>
                <a:lnTo>
                  <a:pt x="1193720" y="144801"/>
                </a:lnTo>
                <a:lnTo>
                  <a:pt x="1044447" y="224022"/>
                </a:lnTo>
                <a:lnTo>
                  <a:pt x="1005601" y="244448"/>
                </a:lnTo>
                <a:lnTo>
                  <a:pt x="965952" y="264863"/>
                </a:lnTo>
                <a:lnTo>
                  <a:pt x="925400" y="285141"/>
                </a:lnTo>
                <a:lnTo>
                  <a:pt x="883851" y="305152"/>
                </a:lnTo>
                <a:lnTo>
                  <a:pt x="841206" y="324768"/>
                </a:lnTo>
                <a:lnTo>
                  <a:pt x="797370" y="343860"/>
                </a:lnTo>
                <a:lnTo>
                  <a:pt x="752245" y="362299"/>
                </a:lnTo>
                <a:lnTo>
                  <a:pt x="705735" y="379958"/>
                </a:lnTo>
                <a:lnTo>
                  <a:pt x="657743" y="396706"/>
                </a:lnTo>
                <a:lnTo>
                  <a:pt x="608172" y="412416"/>
                </a:lnTo>
                <a:lnTo>
                  <a:pt x="556925" y="426959"/>
                </a:lnTo>
                <a:lnTo>
                  <a:pt x="503905" y="440207"/>
                </a:lnTo>
                <a:lnTo>
                  <a:pt x="449016" y="452030"/>
                </a:lnTo>
                <a:lnTo>
                  <a:pt x="392160" y="462300"/>
                </a:lnTo>
                <a:lnTo>
                  <a:pt x="328799" y="467213"/>
                </a:lnTo>
                <a:lnTo>
                  <a:pt x="1150219" y="467213"/>
                </a:lnTo>
                <a:lnTo>
                  <a:pt x="1159988" y="461518"/>
                </a:lnTo>
                <a:lnTo>
                  <a:pt x="1201020" y="436283"/>
                </a:lnTo>
                <a:lnTo>
                  <a:pt x="1286662" y="382265"/>
                </a:lnTo>
                <a:lnTo>
                  <a:pt x="1330990" y="354894"/>
                </a:lnTo>
                <a:lnTo>
                  <a:pt x="1376133" y="328222"/>
                </a:lnTo>
                <a:lnTo>
                  <a:pt x="1421950" y="302956"/>
                </a:lnTo>
                <a:lnTo>
                  <a:pt x="1468298" y="279802"/>
                </a:lnTo>
                <a:lnTo>
                  <a:pt x="1515036" y="259465"/>
                </a:lnTo>
                <a:lnTo>
                  <a:pt x="1562023" y="242652"/>
                </a:lnTo>
                <a:lnTo>
                  <a:pt x="1609115" y="230068"/>
                </a:lnTo>
                <a:lnTo>
                  <a:pt x="1656172" y="222420"/>
                </a:lnTo>
                <a:lnTo>
                  <a:pt x="1703052" y="220412"/>
                </a:lnTo>
                <a:lnTo>
                  <a:pt x="2202505" y="220412"/>
                </a:lnTo>
                <a:lnTo>
                  <a:pt x="2180590" y="192029"/>
                </a:lnTo>
                <a:lnTo>
                  <a:pt x="2148978" y="161125"/>
                </a:lnTo>
                <a:lnTo>
                  <a:pt x="2110556" y="131560"/>
                </a:lnTo>
                <a:lnTo>
                  <a:pt x="2065457" y="103631"/>
                </a:lnTo>
                <a:lnTo>
                  <a:pt x="2013816" y="77636"/>
                </a:lnTo>
                <a:lnTo>
                  <a:pt x="1955767" y="53872"/>
                </a:lnTo>
                <a:lnTo>
                  <a:pt x="1891444" y="32638"/>
                </a:lnTo>
                <a:lnTo>
                  <a:pt x="1845806" y="20726"/>
                </a:lnTo>
                <a:lnTo>
                  <a:pt x="1801492" y="11636"/>
                </a:lnTo>
                <a:lnTo>
                  <a:pt x="1758407" y="5237"/>
                </a:lnTo>
                <a:lnTo>
                  <a:pt x="1716454" y="1401"/>
                </a:lnTo>
                <a:lnTo>
                  <a:pt x="1675535"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object 6"/>
          <p:cNvSpPr/>
          <p:nvPr>
            <p:custDataLst>
              <p:tags r:id="rId5"/>
            </p:custDataLst>
          </p:nvPr>
        </p:nvSpPr>
        <p:spPr>
          <a:xfrm>
            <a:off x="8885994" y="3566556"/>
            <a:ext cx="2159000" cy="1687830"/>
          </a:xfrm>
          <a:custGeom>
            <a:avLst/>
            <a:gdLst/>
            <a:ahLst/>
            <a:cxnLst/>
            <a:rect l="l" t="t" r="r" b="b"/>
            <a:pathLst>
              <a:path w="2159000" h="1687829">
                <a:moveTo>
                  <a:pt x="780670" y="1003378"/>
                </a:moveTo>
                <a:lnTo>
                  <a:pt x="391426" y="1003378"/>
                </a:lnTo>
                <a:lnTo>
                  <a:pt x="444843" y="1008183"/>
                </a:lnTo>
                <a:lnTo>
                  <a:pt x="496389" y="1019766"/>
                </a:lnTo>
                <a:lnTo>
                  <a:pt x="544797" y="1039241"/>
                </a:lnTo>
                <a:lnTo>
                  <a:pt x="588802" y="1067720"/>
                </a:lnTo>
                <a:lnTo>
                  <a:pt x="627139" y="1106317"/>
                </a:lnTo>
                <a:lnTo>
                  <a:pt x="648394" y="1147511"/>
                </a:lnTo>
                <a:lnTo>
                  <a:pt x="658946" y="1189463"/>
                </a:lnTo>
                <a:lnTo>
                  <a:pt x="660669" y="1231814"/>
                </a:lnTo>
                <a:lnTo>
                  <a:pt x="655432" y="1274199"/>
                </a:lnTo>
                <a:lnTo>
                  <a:pt x="645107" y="1316256"/>
                </a:lnTo>
                <a:lnTo>
                  <a:pt x="631567" y="1357624"/>
                </a:lnTo>
                <a:lnTo>
                  <a:pt x="602322" y="1436840"/>
                </a:lnTo>
                <a:lnTo>
                  <a:pt x="590361" y="1473963"/>
                </a:lnTo>
                <a:lnTo>
                  <a:pt x="582669" y="1508947"/>
                </a:lnTo>
                <a:lnTo>
                  <a:pt x="581118" y="1541429"/>
                </a:lnTo>
                <a:lnTo>
                  <a:pt x="587580" y="1571047"/>
                </a:lnTo>
                <a:lnTo>
                  <a:pt x="620959" y="1630101"/>
                </a:lnTo>
                <a:lnTo>
                  <a:pt x="676476" y="1668979"/>
                </a:lnTo>
                <a:lnTo>
                  <a:pt x="751704" y="1686687"/>
                </a:lnTo>
                <a:lnTo>
                  <a:pt x="795953" y="1687291"/>
                </a:lnTo>
                <a:lnTo>
                  <a:pt x="844220" y="1682228"/>
                </a:lnTo>
                <a:lnTo>
                  <a:pt x="896202" y="1671375"/>
                </a:lnTo>
                <a:lnTo>
                  <a:pt x="951596" y="1654606"/>
                </a:lnTo>
                <a:lnTo>
                  <a:pt x="1010099" y="1631798"/>
                </a:lnTo>
                <a:lnTo>
                  <a:pt x="1071408" y="1602826"/>
                </a:lnTo>
                <a:lnTo>
                  <a:pt x="1112666" y="1580016"/>
                </a:lnTo>
                <a:lnTo>
                  <a:pt x="1151021" y="1556075"/>
                </a:lnTo>
                <a:lnTo>
                  <a:pt x="1186631" y="1531029"/>
                </a:lnTo>
                <a:lnTo>
                  <a:pt x="1219656" y="1504905"/>
                </a:lnTo>
                <a:lnTo>
                  <a:pt x="1250253" y="1477730"/>
                </a:lnTo>
                <a:lnTo>
                  <a:pt x="1278582" y="1449530"/>
                </a:lnTo>
                <a:lnTo>
                  <a:pt x="1304802" y="1420332"/>
                </a:lnTo>
                <a:lnTo>
                  <a:pt x="1327773" y="1391776"/>
                </a:lnTo>
                <a:lnTo>
                  <a:pt x="948404" y="1391776"/>
                </a:lnTo>
                <a:lnTo>
                  <a:pt x="914618" y="1386641"/>
                </a:lnTo>
                <a:lnTo>
                  <a:pt x="888449" y="1371487"/>
                </a:lnTo>
                <a:lnTo>
                  <a:pt x="871579" y="1347340"/>
                </a:lnTo>
                <a:lnTo>
                  <a:pt x="865686" y="1315222"/>
                </a:lnTo>
                <a:lnTo>
                  <a:pt x="865137" y="1285931"/>
                </a:lnTo>
                <a:lnTo>
                  <a:pt x="862671" y="1249236"/>
                </a:lnTo>
                <a:lnTo>
                  <a:pt x="857394" y="1206896"/>
                </a:lnTo>
                <a:lnTo>
                  <a:pt x="848410" y="1160673"/>
                </a:lnTo>
                <a:lnTo>
                  <a:pt x="834825" y="1112328"/>
                </a:lnTo>
                <a:lnTo>
                  <a:pt x="815743" y="1063620"/>
                </a:lnTo>
                <a:lnTo>
                  <a:pt x="790268" y="1016312"/>
                </a:lnTo>
                <a:lnTo>
                  <a:pt x="780670" y="1003378"/>
                </a:lnTo>
                <a:close/>
              </a:path>
              <a:path w="2159000" h="1687829">
                <a:moveTo>
                  <a:pt x="2157281" y="0"/>
                </a:moveTo>
                <a:lnTo>
                  <a:pt x="2092425" y="15925"/>
                </a:lnTo>
                <a:lnTo>
                  <a:pt x="2044544" y="33746"/>
                </a:lnTo>
                <a:lnTo>
                  <a:pt x="1997103" y="53877"/>
                </a:lnTo>
                <a:lnTo>
                  <a:pt x="1950231" y="76162"/>
                </a:lnTo>
                <a:lnTo>
                  <a:pt x="1904054" y="100444"/>
                </a:lnTo>
                <a:lnTo>
                  <a:pt x="1858699" y="126566"/>
                </a:lnTo>
                <a:lnTo>
                  <a:pt x="1814293" y="154372"/>
                </a:lnTo>
                <a:lnTo>
                  <a:pt x="1770963" y="183705"/>
                </a:lnTo>
                <a:lnTo>
                  <a:pt x="1728835" y="214408"/>
                </a:lnTo>
                <a:lnTo>
                  <a:pt x="1688037" y="246325"/>
                </a:lnTo>
                <a:lnTo>
                  <a:pt x="1648696" y="279299"/>
                </a:lnTo>
                <a:lnTo>
                  <a:pt x="1610937" y="313174"/>
                </a:lnTo>
                <a:lnTo>
                  <a:pt x="1574889" y="347792"/>
                </a:lnTo>
                <a:lnTo>
                  <a:pt x="1540678" y="382998"/>
                </a:lnTo>
                <a:lnTo>
                  <a:pt x="1508430" y="418634"/>
                </a:lnTo>
                <a:lnTo>
                  <a:pt x="1478274" y="454544"/>
                </a:lnTo>
                <a:lnTo>
                  <a:pt x="1450335" y="490571"/>
                </a:lnTo>
                <a:lnTo>
                  <a:pt x="1424741" y="526559"/>
                </a:lnTo>
                <a:lnTo>
                  <a:pt x="1401618" y="562351"/>
                </a:lnTo>
                <a:lnTo>
                  <a:pt x="1381094" y="597790"/>
                </a:lnTo>
                <a:lnTo>
                  <a:pt x="1363294" y="632719"/>
                </a:lnTo>
                <a:lnTo>
                  <a:pt x="1332034" y="702921"/>
                </a:lnTo>
                <a:lnTo>
                  <a:pt x="1318424" y="743892"/>
                </a:lnTo>
                <a:lnTo>
                  <a:pt x="1305653" y="787964"/>
                </a:lnTo>
                <a:lnTo>
                  <a:pt x="1293337" y="834527"/>
                </a:lnTo>
                <a:lnTo>
                  <a:pt x="1268478" y="932934"/>
                </a:lnTo>
                <a:lnTo>
                  <a:pt x="1255302" y="983067"/>
                </a:lnTo>
                <a:lnTo>
                  <a:pt x="1240988" y="1033500"/>
                </a:lnTo>
                <a:lnTo>
                  <a:pt x="1225219" y="1083376"/>
                </a:lnTo>
                <a:lnTo>
                  <a:pt x="1207614" y="1132087"/>
                </a:lnTo>
                <a:lnTo>
                  <a:pt x="1187789" y="1179023"/>
                </a:lnTo>
                <a:lnTo>
                  <a:pt x="1165364" y="1223574"/>
                </a:lnTo>
                <a:lnTo>
                  <a:pt x="1139957" y="1265130"/>
                </a:lnTo>
                <a:lnTo>
                  <a:pt x="1111184" y="1303083"/>
                </a:lnTo>
                <a:lnTo>
                  <a:pt x="1078664" y="1336823"/>
                </a:lnTo>
                <a:lnTo>
                  <a:pt x="1032107" y="1367891"/>
                </a:lnTo>
                <a:lnTo>
                  <a:pt x="988127" y="1385867"/>
                </a:lnTo>
                <a:lnTo>
                  <a:pt x="948404" y="1391776"/>
                </a:lnTo>
                <a:lnTo>
                  <a:pt x="1327773" y="1391776"/>
                </a:lnTo>
                <a:lnTo>
                  <a:pt x="1351550" y="1359046"/>
                </a:lnTo>
                <a:lnTo>
                  <a:pt x="1372396" y="1327011"/>
                </a:lnTo>
                <a:lnTo>
                  <a:pt x="1391767" y="1294085"/>
                </a:lnTo>
                <a:lnTo>
                  <a:pt x="1409824" y="1260292"/>
                </a:lnTo>
                <a:lnTo>
                  <a:pt x="1426724" y="1225661"/>
                </a:lnTo>
                <a:lnTo>
                  <a:pt x="1442628" y="1190216"/>
                </a:lnTo>
                <a:lnTo>
                  <a:pt x="1457693" y="1153986"/>
                </a:lnTo>
                <a:lnTo>
                  <a:pt x="1472078" y="1116996"/>
                </a:lnTo>
                <a:lnTo>
                  <a:pt x="1485943" y="1079273"/>
                </a:lnTo>
                <a:lnTo>
                  <a:pt x="1499446" y="1040843"/>
                </a:lnTo>
                <a:lnTo>
                  <a:pt x="1512746" y="1001733"/>
                </a:lnTo>
                <a:lnTo>
                  <a:pt x="1526002" y="961970"/>
                </a:lnTo>
                <a:lnTo>
                  <a:pt x="1539373" y="921580"/>
                </a:lnTo>
                <a:lnTo>
                  <a:pt x="1553017" y="880589"/>
                </a:lnTo>
                <a:lnTo>
                  <a:pt x="1567094" y="839025"/>
                </a:lnTo>
                <a:lnTo>
                  <a:pt x="1581762" y="796913"/>
                </a:lnTo>
                <a:lnTo>
                  <a:pt x="1597180" y="754280"/>
                </a:lnTo>
                <a:lnTo>
                  <a:pt x="1613508" y="711153"/>
                </a:lnTo>
                <a:lnTo>
                  <a:pt x="1630903" y="667558"/>
                </a:lnTo>
                <a:lnTo>
                  <a:pt x="1649525" y="623522"/>
                </a:lnTo>
                <a:lnTo>
                  <a:pt x="1669533" y="579071"/>
                </a:lnTo>
                <a:lnTo>
                  <a:pt x="1691085" y="534232"/>
                </a:lnTo>
                <a:lnTo>
                  <a:pt x="1714341" y="489032"/>
                </a:lnTo>
                <a:lnTo>
                  <a:pt x="1739459" y="443496"/>
                </a:lnTo>
                <a:lnTo>
                  <a:pt x="1766598" y="397651"/>
                </a:lnTo>
                <a:lnTo>
                  <a:pt x="1795917" y="351525"/>
                </a:lnTo>
                <a:lnTo>
                  <a:pt x="1827574" y="305143"/>
                </a:lnTo>
                <a:lnTo>
                  <a:pt x="1861729" y="258532"/>
                </a:lnTo>
                <a:lnTo>
                  <a:pt x="1904326" y="211290"/>
                </a:lnTo>
                <a:lnTo>
                  <a:pt x="1952165" y="166370"/>
                </a:lnTo>
                <a:lnTo>
                  <a:pt x="2001471" y="125203"/>
                </a:lnTo>
                <a:lnTo>
                  <a:pt x="2048472" y="89219"/>
                </a:lnTo>
                <a:lnTo>
                  <a:pt x="2089394" y="59847"/>
                </a:lnTo>
                <a:lnTo>
                  <a:pt x="2137910" y="26664"/>
                </a:lnTo>
                <a:lnTo>
                  <a:pt x="2150251" y="16734"/>
                </a:lnTo>
                <a:lnTo>
                  <a:pt x="2158600" y="6617"/>
                </a:lnTo>
                <a:lnTo>
                  <a:pt x="2157281" y="0"/>
                </a:lnTo>
                <a:close/>
              </a:path>
              <a:path w="2159000" h="1687829">
                <a:moveTo>
                  <a:pt x="517692" y="871111"/>
                </a:moveTo>
                <a:lnTo>
                  <a:pt x="463351" y="876134"/>
                </a:lnTo>
                <a:lnTo>
                  <a:pt x="408178" y="886765"/>
                </a:lnTo>
                <a:lnTo>
                  <a:pt x="353092" y="901934"/>
                </a:lnTo>
                <a:lnTo>
                  <a:pt x="299011" y="920572"/>
                </a:lnTo>
                <a:lnTo>
                  <a:pt x="246855" y="941608"/>
                </a:lnTo>
                <a:lnTo>
                  <a:pt x="197541" y="963974"/>
                </a:lnTo>
                <a:lnTo>
                  <a:pt x="151988" y="986599"/>
                </a:lnTo>
                <a:lnTo>
                  <a:pt x="111115" y="1008414"/>
                </a:lnTo>
                <a:lnTo>
                  <a:pt x="75840" y="1028350"/>
                </a:lnTo>
                <a:lnTo>
                  <a:pt x="12791" y="1066183"/>
                </a:lnTo>
                <a:lnTo>
                  <a:pt x="0" y="1087742"/>
                </a:lnTo>
                <a:lnTo>
                  <a:pt x="11052" y="1090187"/>
                </a:lnTo>
                <a:lnTo>
                  <a:pt x="35230" y="1081470"/>
                </a:lnTo>
                <a:lnTo>
                  <a:pt x="48551" y="1075366"/>
                </a:lnTo>
                <a:lnTo>
                  <a:pt x="71388" y="1066021"/>
                </a:lnTo>
                <a:lnTo>
                  <a:pt x="140552" y="1042062"/>
                </a:lnTo>
                <a:lnTo>
                  <a:pt x="184347" y="1029674"/>
                </a:lnTo>
                <a:lnTo>
                  <a:pt x="232598" y="1018499"/>
                </a:lnTo>
                <a:lnTo>
                  <a:pt x="284038" y="1009649"/>
                </a:lnTo>
                <a:lnTo>
                  <a:pt x="337403" y="1004237"/>
                </a:lnTo>
                <a:lnTo>
                  <a:pt x="391426" y="1003378"/>
                </a:lnTo>
                <a:lnTo>
                  <a:pt x="780670" y="1003378"/>
                </a:lnTo>
                <a:lnTo>
                  <a:pt x="757507" y="972163"/>
                </a:lnTo>
                <a:lnTo>
                  <a:pt x="716563" y="932934"/>
                </a:lnTo>
                <a:lnTo>
                  <a:pt x="666541" y="900387"/>
                </a:lnTo>
                <a:lnTo>
                  <a:pt x="620206" y="882168"/>
                </a:lnTo>
                <a:lnTo>
                  <a:pt x="570283" y="872766"/>
                </a:lnTo>
                <a:lnTo>
                  <a:pt x="517692" y="871111"/>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object 7"/>
          <p:cNvSpPr/>
          <p:nvPr>
            <p:custDataLst>
              <p:tags r:id="rId6"/>
            </p:custDataLst>
          </p:nvPr>
        </p:nvSpPr>
        <p:spPr>
          <a:xfrm>
            <a:off x="10229684" y="4452065"/>
            <a:ext cx="1851025" cy="2005964"/>
          </a:xfrm>
          <a:custGeom>
            <a:avLst/>
            <a:gdLst/>
            <a:ahLst/>
            <a:cxnLst/>
            <a:rect l="l" t="t" r="r" b="b"/>
            <a:pathLst>
              <a:path w="1851025" h="2005964">
                <a:moveTo>
                  <a:pt x="155023" y="631323"/>
                </a:moveTo>
                <a:lnTo>
                  <a:pt x="93999" y="644013"/>
                </a:lnTo>
                <a:lnTo>
                  <a:pt x="39629" y="684587"/>
                </a:lnTo>
                <a:lnTo>
                  <a:pt x="8068" y="744565"/>
                </a:lnTo>
                <a:lnTo>
                  <a:pt x="0" y="821421"/>
                </a:lnTo>
                <a:lnTo>
                  <a:pt x="4988" y="865389"/>
                </a:lnTo>
                <a:lnTo>
                  <a:pt x="16107" y="912629"/>
                </a:lnTo>
                <a:lnTo>
                  <a:pt x="33440" y="962826"/>
                </a:lnTo>
                <a:lnTo>
                  <a:pt x="57072" y="1015663"/>
                </a:lnTo>
                <a:lnTo>
                  <a:pt x="87091" y="1070826"/>
                </a:lnTo>
                <a:lnTo>
                  <a:pt x="123580" y="1127998"/>
                </a:lnTo>
                <a:lnTo>
                  <a:pt x="151436" y="1166073"/>
                </a:lnTo>
                <a:lnTo>
                  <a:pt x="180047" y="1201126"/>
                </a:lnTo>
                <a:lnTo>
                  <a:pt x="209407" y="1233317"/>
                </a:lnTo>
                <a:lnTo>
                  <a:pt x="239508" y="1262807"/>
                </a:lnTo>
                <a:lnTo>
                  <a:pt x="270345" y="1289757"/>
                </a:lnTo>
                <a:lnTo>
                  <a:pt x="301912" y="1314329"/>
                </a:lnTo>
                <a:lnTo>
                  <a:pt x="334202" y="1336681"/>
                </a:lnTo>
                <a:lnTo>
                  <a:pt x="367209" y="1356977"/>
                </a:lnTo>
                <a:lnTo>
                  <a:pt x="400926" y="1375376"/>
                </a:lnTo>
                <a:lnTo>
                  <a:pt x="435348" y="1392039"/>
                </a:lnTo>
                <a:lnTo>
                  <a:pt x="470468" y="1407128"/>
                </a:lnTo>
                <a:lnTo>
                  <a:pt x="506281" y="1420802"/>
                </a:lnTo>
                <a:lnTo>
                  <a:pt x="542779" y="1433224"/>
                </a:lnTo>
                <a:lnTo>
                  <a:pt x="579956" y="1444553"/>
                </a:lnTo>
                <a:lnTo>
                  <a:pt x="617807" y="1454950"/>
                </a:lnTo>
                <a:lnTo>
                  <a:pt x="656324" y="1464578"/>
                </a:lnTo>
                <a:lnTo>
                  <a:pt x="695503" y="1473595"/>
                </a:lnTo>
                <a:lnTo>
                  <a:pt x="735336" y="1482164"/>
                </a:lnTo>
                <a:lnTo>
                  <a:pt x="987727" y="1533158"/>
                </a:lnTo>
                <a:lnTo>
                  <a:pt x="1031966" y="1543089"/>
                </a:lnTo>
                <a:lnTo>
                  <a:pt x="1076810" y="1553858"/>
                </a:lnTo>
                <a:lnTo>
                  <a:pt x="1122252" y="1565626"/>
                </a:lnTo>
                <a:lnTo>
                  <a:pt x="1168285" y="1578553"/>
                </a:lnTo>
                <a:lnTo>
                  <a:pt x="1214905" y="1592801"/>
                </a:lnTo>
                <a:lnTo>
                  <a:pt x="1262104" y="1608531"/>
                </a:lnTo>
                <a:lnTo>
                  <a:pt x="1309876" y="1625903"/>
                </a:lnTo>
                <a:lnTo>
                  <a:pt x="1358216" y="1645078"/>
                </a:lnTo>
                <a:lnTo>
                  <a:pt x="1407115" y="1666217"/>
                </a:lnTo>
                <a:lnTo>
                  <a:pt x="1456570" y="1689480"/>
                </a:lnTo>
                <a:lnTo>
                  <a:pt x="1506572" y="1715030"/>
                </a:lnTo>
                <a:lnTo>
                  <a:pt x="1557117" y="1743026"/>
                </a:lnTo>
                <a:lnTo>
                  <a:pt x="1609312" y="1779252"/>
                </a:lnTo>
                <a:lnTo>
                  <a:pt x="1659871" y="1821002"/>
                </a:lnTo>
                <a:lnTo>
                  <a:pt x="1706902" y="1864706"/>
                </a:lnTo>
                <a:lnTo>
                  <a:pt x="1748513" y="1906795"/>
                </a:lnTo>
                <a:lnTo>
                  <a:pt x="1782814" y="1943699"/>
                </a:lnTo>
                <a:lnTo>
                  <a:pt x="1821915" y="1987679"/>
                </a:lnTo>
                <a:lnTo>
                  <a:pt x="1833320" y="1998513"/>
                </a:lnTo>
                <a:lnTo>
                  <a:pt x="1844381" y="2005486"/>
                </a:lnTo>
                <a:lnTo>
                  <a:pt x="1850784" y="2003397"/>
                </a:lnTo>
                <a:lnTo>
                  <a:pt x="1848218" y="1987050"/>
                </a:lnTo>
                <a:lnTo>
                  <a:pt x="1826896" y="1941173"/>
                </a:lnTo>
                <a:lnTo>
                  <a:pt x="1803167" y="1895925"/>
                </a:lnTo>
                <a:lnTo>
                  <a:pt x="1777204" y="1851410"/>
                </a:lnTo>
                <a:lnTo>
                  <a:pt x="1749178" y="1807734"/>
                </a:lnTo>
                <a:lnTo>
                  <a:pt x="1719259" y="1765003"/>
                </a:lnTo>
                <a:lnTo>
                  <a:pt x="1687620" y="1723322"/>
                </a:lnTo>
                <a:lnTo>
                  <a:pt x="1654432" y="1682798"/>
                </a:lnTo>
                <a:lnTo>
                  <a:pt x="1619866" y="1643535"/>
                </a:lnTo>
                <a:lnTo>
                  <a:pt x="1584093" y="1605638"/>
                </a:lnTo>
                <a:lnTo>
                  <a:pt x="1547285" y="1569215"/>
                </a:lnTo>
                <a:lnTo>
                  <a:pt x="1509613" y="1534370"/>
                </a:lnTo>
                <a:lnTo>
                  <a:pt x="1471248" y="1501208"/>
                </a:lnTo>
                <a:lnTo>
                  <a:pt x="1432363" y="1469836"/>
                </a:lnTo>
                <a:lnTo>
                  <a:pt x="1393127" y="1440358"/>
                </a:lnTo>
                <a:lnTo>
                  <a:pt x="1353713" y="1412881"/>
                </a:lnTo>
                <a:lnTo>
                  <a:pt x="1314292" y="1387510"/>
                </a:lnTo>
                <a:lnTo>
                  <a:pt x="1275035" y="1364351"/>
                </a:lnTo>
                <a:lnTo>
                  <a:pt x="1236114" y="1343509"/>
                </a:lnTo>
                <a:lnTo>
                  <a:pt x="1197700" y="1325089"/>
                </a:lnTo>
                <a:lnTo>
                  <a:pt x="1159964" y="1309198"/>
                </a:lnTo>
                <a:lnTo>
                  <a:pt x="1088335" y="1283720"/>
                </a:lnTo>
                <a:lnTo>
                  <a:pt x="1049508" y="1273642"/>
                </a:lnTo>
                <a:lnTo>
                  <a:pt x="1007154" y="1265251"/>
                </a:lnTo>
                <a:lnTo>
                  <a:pt x="961829" y="1258088"/>
                </a:lnTo>
                <a:lnTo>
                  <a:pt x="914088" y="1251697"/>
                </a:lnTo>
                <a:lnTo>
                  <a:pt x="761932" y="1232588"/>
                </a:lnTo>
                <a:lnTo>
                  <a:pt x="710089" y="1224715"/>
                </a:lnTo>
                <a:lnTo>
                  <a:pt x="658611" y="1215329"/>
                </a:lnTo>
                <a:lnTo>
                  <a:pt x="608053" y="1203973"/>
                </a:lnTo>
                <a:lnTo>
                  <a:pt x="558972" y="1190189"/>
                </a:lnTo>
                <a:lnTo>
                  <a:pt x="511924" y="1173522"/>
                </a:lnTo>
                <a:lnTo>
                  <a:pt x="467464" y="1153513"/>
                </a:lnTo>
                <a:lnTo>
                  <a:pt x="426149" y="1129705"/>
                </a:lnTo>
                <a:lnTo>
                  <a:pt x="388535" y="1101643"/>
                </a:lnTo>
                <a:lnTo>
                  <a:pt x="351920" y="1059382"/>
                </a:lnTo>
                <a:lnTo>
                  <a:pt x="328591" y="1018028"/>
                </a:lnTo>
                <a:lnTo>
                  <a:pt x="317751" y="979375"/>
                </a:lnTo>
                <a:lnTo>
                  <a:pt x="318602" y="945218"/>
                </a:lnTo>
                <a:lnTo>
                  <a:pt x="330345" y="917351"/>
                </a:lnTo>
                <a:lnTo>
                  <a:pt x="352184" y="897570"/>
                </a:lnTo>
                <a:lnTo>
                  <a:pt x="383320" y="887670"/>
                </a:lnTo>
                <a:lnTo>
                  <a:pt x="412309" y="883415"/>
                </a:lnTo>
                <a:lnTo>
                  <a:pt x="448401" y="876337"/>
                </a:lnTo>
                <a:lnTo>
                  <a:pt x="489739" y="865766"/>
                </a:lnTo>
                <a:lnTo>
                  <a:pt x="534461" y="851034"/>
                </a:lnTo>
                <a:lnTo>
                  <a:pt x="580708" y="831472"/>
                </a:lnTo>
                <a:lnTo>
                  <a:pt x="626620" y="806411"/>
                </a:lnTo>
                <a:lnTo>
                  <a:pt x="670337" y="775182"/>
                </a:lnTo>
                <a:lnTo>
                  <a:pt x="709999" y="737117"/>
                </a:lnTo>
                <a:lnTo>
                  <a:pt x="743745" y="691547"/>
                </a:lnTo>
                <a:lnTo>
                  <a:pt x="752258" y="673931"/>
                </a:lnTo>
                <a:lnTo>
                  <a:pt x="397276" y="673931"/>
                </a:lnTo>
                <a:lnTo>
                  <a:pt x="354210" y="668985"/>
                </a:lnTo>
                <a:lnTo>
                  <a:pt x="311426" y="660763"/>
                </a:lnTo>
                <a:lnTo>
                  <a:pt x="229086" y="641733"/>
                </a:lnTo>
                <a:lnTo>
                  <a:pt x="190722" y="634546"/>
                </a:lnTo>
                <a:lnTo>
                  <a:pt x="155023" y="631323"/>
                </a:lnTo>
                <a:close/>
              </a:path>
              <a:path w="1851025" h="2005964">
                <a:moveTo>
                  <a:pt x="509317" y="0"/>
                </a:moveTo>
                <a:lnTo>
                  <a:pt x="499834" y="223"/>
                </a:lnTo>
                <a:lnTo>
                  <a:pt x="498775" y="11477"/>
                </a:lnTo>
                <a:lnTo>
                  <a:pt x="510500" y="34314"/>
                </a:lnTo>
                <a:lnTo>
                  <a:pt x="518250" y="46791"/>
                </a:lnTo>
                <a:lnTo>
                  <a:pt x="530414" y="68294"/>
                </a:lnTo>
                <a:lnTo>
                  <a:pt x="562926" y="133920"/>
                </a:lnTo>
                <a:lnTo>
                  <a:pt x="580745" y="175814"/>
                </a:lnTo>
                <a:lnTo>
                  <a:pt x="597920" y="222277"/>
                </a:lnTo>
                <a:lnTo>
                  <a:pt x="613188" y="272195"/>
                </a:lnTo>
                <a:lnTo>
                  <a:pt x="625283" y="324454"/>
                </a:lnTo>
                <a:lnTo>
                  <a:pt x="632942" y="377938"/>
                </a:lnTo>
                <a:lnTo>
                  <a:pt x="634901" y="431535"/>
                </a:lnTo>
                <a:lnTo>
                  <a:pt x="629895" y="484129"/>
                </a:lnTo>
                <a:lnTo>
                  <a:pt x="616660" y="534607"/>
                </a:lnTo>
                <a:lnTo>
                  <a:pt x="593932" y="581854"/>
                </a:lnTo>
                <a:lnTo>
                  <a:pt x="560446" y="624757"/>
                </a:lnTo>
                <a:lnTo>
                  <a:pt x="522209" y="651015"/>
                </a:lnTo>
                <a:lnTo>
                  <a:pt x="481871" y="666756"/>
                </a:lnTo>
                <a:lnTo>
                  <a:pt x="440028" y="673792"/>
                </a:lnTo>
                <a:lnTo>
                  <a:pt x="397276" y="673931"/>
                </a:lnTo>
                <a:lnTo>
                  <a:pt x="752258" y="673931"/>
                </a:lnTo>
                <a:lnTo>
                  <a:pt x="769717" y="637803"/>
                </a:lnTo>
                <a:lnTo>
                  <a:pt x="781949" y="589558"/>
                </a:lnTo>
                <a:lnTo>
                  <a:pt x="784986" y="538861"/>
                </a:lnTo>
                <a:lnTo>
                  <a:pt x="780003" y="486489"/>
                </a:lnTo>
                <a:lnTo>
                  <a:pt x="768176" y="433221"/>
                </a:lnTo>
                <a:lnTo>
                  <a:pt x="750683" y="379831"/>
                </a:lnTo>
                <a:lnTo>
                  <a:pt x="728699" y="327099"/>
                </a:lnTo>
                <a:lnTo>
                  <a:pt x="703401" y="275800"/>
                </a:lnTo>
                <a:lnTo>
                  <a:pt x="675965" y="226711"/>
                </a:lnTo>
                <a:lnTo>
                  <a:pt x="647567" y="180610"/>
                </a:lnTo>
                <a:lnTo>
                  <a:pt x="619384" y="138273"/>
                </a:lnTo>
                <a:lnTo>
                  <a:pt x="592593" y="100478"/>
                </a:lnTo>
                <a:lnTo>
                  <a:pt x="568369" y="68001"/>
                </a:lnTo>
                <a:lnTo>
                  <a:pt x="522866" y="10252"/>
                </a:lnTo>
                <a:lnTo>
                  <a:pt x="509317"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object 8"/>
          <p:cNvSpPr/>
          <p:nvPr>
            <p:custDataLst>
              <p:tags r:id="rId7"/>
            </p:custDataLst>
          </p:nvPr>
        </p:nvSpPr>
        <p:spPr>
          <a:xfrm>
            <a:off x="6284503" y="6863077"/>
            <a:ext cx="833755" cy="666115"/>
          </a:xfrm>
          <a:custGeom>
            <a:avLst/>
            <a:gdLst/>
            <a:ahLst/>
            <a:cxnLst/>
            <a:rect l="l" t="t" r="r" b="b"/>
            <a:pathLst>
              <a:path w="833754" h="666115">
                <a:moveTo>
                  <a:pt x="157921" y="0"/>
                </a:moveTo>
                <a:lnTo>
                  <a:pt x="107923" y="5999"/>
                </a:lnTo>
                <a:lnTo>
                  <a:pt x="73945" y="553658"/>
                </a:lnTo>
                <a:lnTo>
                  <a:pt x="68442" y="594133"/>
                </a:lnTo>
                <a:lnTo>
                  <a:pt x="58990" y="617377"/>
                </a:lnTo>
                <a:lnTo>
                  <a:pt x="45026" y="628997"/>
                </a:lnTo>
                <a:lnTo>
                  <a:pt x="25988" y="634598"/>
                </a:lnTo>
                <a:lnTo>
                  <a:pt x="0" y="639603"/>
                </a:lnTo>
                <a:lnTo>
                  <a:pt x="0" y="665592"/>
                </a:lnTo>
                <a:lnTo>
                  <a:pt x="217878" y="665592"/>
                </a:lnTo>
                <a:lnTo>
                  <a:pt x="217878" y="639603"/>
                </a:lnTo>
                <a:lnTo>
                  <a:pt x="184894" y="634598"/>
                </a:lnTo>
                <a:lnTo>
                  <a:pt x="157533" y="627913"/>
                </a:lnTo>
                <a:lnTo>
                  <a:pt x="141419" y="617008"/>
                </a:lnTo>
                <a:lnTo>
                  <a:pt x="134343" y="595555"/>
                </a:lnTo>
                <a:lnTo>
                  <a:pt x="134244" y="590062"/>
                </a:lnTo>
                <a:lnTo>
                  <a:pt x="133912" y="556674"/>
                </a:lnTo>
                <a:lnTo>
                  <a:pt x="145911" y="212873"/>
                </a:lnTo>
                <a:lnTo>
                  <a:pt x="272017" y="212873"/>
                </a:lnTo>
                <a:lnTo>
                  <a:pt x="157921" y="0"/>
                </a:lnTo>
                <a:close/>
              </a:path>
              <a:path w="833754" h="666115">
                <a:moveTo>
                  <a:pt x="272017" y="212873"/>
                </a:moveTo>
                <a:lnTo>
                  <a:pt x="147901" y="212873"/>
                </a:lnTo>
                <a:lnTo>
                  <a:pt x="373768" y="665592"/>
                </a:lnTo>
                <a:lnTo>
                  <a:pt x="383634" y="663897"/>
                </a:lnTo>
                <a:lnTo>
                  <a:pt x="392758" y="661727"/>
                </a:lnTo>
                <a:lnTo>
                  <a:pt x="401885" y="658997"/>
                </a:lnTo>
                <a:lnTo>
                  <a:pt x="411757" y="655624"/>
                </a:lnTo>
                <a:lnTo>
                  <a:pt x="485312" y="499691"/>
                </a:lnTo>
                <a:lnTo>
                  <a:pt x="425746" y="499691"/>
                </a:lnTo>
                <a:lnTo>
                  <a:pt x="272017" y="212873"/>
                </a:lnTo>
                <a:close/>
              </a:path>
              <a:path w="833754" h="666115">
                <a:moveTo>
                  <a:pt x="737287" y="212873"/>
                </a:moveTo>
                <a:lnTo>
                  <a:pt x="622651" y="212873"/>
                </a:lnTo>
                <a:lnTo>
                  <a:pt x="635645" y="556674"/>
                </a:lnTo>
                <a:lnTo>
                  <a:pt x="634831" y="595555"/>
                </a:lnTo>
                <a:lnTo>
                  <a:pt x="627740" y="617377"/>
                </a:lnTo>
                <a:lnTo>
                  <a:pt x="611853" y="628328"/>
                </a:lnTo>
                <a:lnTo>
                  <a:pt x="584652" y="634598"/>
                </a:lnTo>
                <a:lnTo>
                  <a:pt x="551669" y="639603"/>
                </a:lnTo>
                <a:lnTo>
                  <a:pt x="551669" y="665592"/>
                </a:lnTo>
                <a:lnTo>
                  <a:pt x="833482" y="665592"/>
                </a:lnTo>
                <a:lnTo>
                  <a:pt x="833482" y="639603"/>
                </a:lnTo>
                <a:lnTo>
                  <a:pt x="803472" y="634598"/>
                </a:lnTo>
                <a:lnTo>
                  <a:pt x="783492" y="629132"/>
                </a:lnTo>
                <a:lnTo>
                  <a:pt x="769405" y="616250"/>
                </a:lnTo>
                <a:lnTo>
                  <a:pt x="760376" y="590062"/>
                </a:lnTo>
                <a:lnTo>
                  <a:pt x="755568" y="544674"/>
                </a:lnTo>
                <a:lnTo>
                  <a:pt x="737287" y="212873"/>
                </a:lnTo>
                <a:close/>
              </a:path>
              <a:path w="833754" h="666115">
                <a:moveTo>
                  <a:pt x="725559" y="0"/>
                </a:moveTo>
                <a:lnTo>
                  <a:pt x="675560" y="5999"/>
                </a:lnTo>
                <a:lnTo>
                  <a:pt x="425746" y="499691"/>
                </a:lnTo>
                <a:lnTo>
                  <a:pt x="485312" y="499691"/>
                </a:lnTo>
                <a:lnTo>
                  <a:pt x="620609" y="212873"/>
                </a:lnTo>
                <a:lnTo>
                  <a:pt x="737287" y="212873"/>
                </a:lnTo>
                <a:lnTo>
                  <a:pt x="72555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object 9"/>
          <p:cNvSpPr/>
          <p:nvPr>
            <p:custDataLst>
              <p:tags r:id="rId8"/>
            </p:custDataLst>
          </p:nvPr>
        </p:nvSpPr>
        <p:spPr>
          <a:xfrm>
            <a:off x="7580626" y="6854091"/>
            <a:ext cx="708660" cy="689610"/>
          </a:xfrm>
          <a:custGeom>
            <a:avLst/>
            <a:gdLst/>
            <a:ahLst/>
            <a:cxnLst/>
            <a:rect l="l" t="t" r="r" b="b"/>
            <a:pathLst>
              <a:path w="708659" h="689609">
                <a:moveTo>
                  <a:pt x="358784" y="0"/>
                </a:moveTo>
                <a:lnTo>
                  <a:pt x="311415" y="2649"/>
                </a:lnTo>
                <a:lnTo>
                  <a:pt x="265579" y="10538"/>
                </a:lnTo>
                <a:lnTo>
                  <a:pt x="221771" y="23576"/>
                </a:lnTo>
                <a:lnTo>
                  <a:pt x="180482" y="41674"/>
                </a:lnTo>
                <a:lnTo>
                  <a:pt x="142205" y="64740"/>
                </a:lnTo>
                <a:lnTo>
                  <a:pt x="107433" y="92686"/>
                </a:lnTo>
                <a:lnTo>
                  <a:pt x="76659" y="125422"/>
                </a:lnTo>
                <a:lnTo>
                  <a:pt x="50376" y="162857"/>
                </a:lnTo>
                <a:lnTo>
                  <a:pt x="29075" y="204901"/>
                </a:lnTo>
                <a:lnTo>
                  <a:pt x="13251" y="251464"/>
                </a:lnTo>
                <a:lnTo>
                  <a:pt x="3394" y="302457"/>
                </a:lnTo>
                <a:lnTo>
                  <a:pt x="0" y="357790"/>
                </a:lnTo>
                <a:lnTo>
                  <a:pt x="3198" y="411130"/>
                </a:lnTo>
                <a:lnTo>
                  <a:pt x="12512" y="459743"/>
                </a:lnTo>
                <a:lnTo>
                  <a:pt x="27518" y="503645"/>
                </a:lnTo>
                <a:lnTo>
                  <a:pt x="47791" y="542853"/>
                </a:lnTo>
                <a:lnTo>
                  <a:pt x="72910" y="577384"/>
                </a:lnTo>
                <a:lnTo>
                  <a:pt x="102449" y="607256"/>
                </a:lnTo>
                <a:lnTo>
                  <a:pt x="135987" y="632485"/>
                </a:lnTo>
                <a:lnTo>
                  <a:pt x="173098" y="653089"/>
                </a:lnTo>
                <a:lnTo>
                  <a:pt x="213360" y="669084"/>
                </a:lnTo>
                <a:lnTo>
                  <a:pt x="256350" y="680488"/>
                </a:lnTo>
                <a:lnTo>
                  <a:pt x="301643" y="687318"/>
                </a:lnTo>
                <a:lnTo>
                  <a:pt x="348816" y="689591"/>
                </a:lnTo>
                <a:lnTo>
                  <a:pt x="396403" y="686940"/>
                </a:lnTo>
                <a:lnTo>
                  <a:pt x="442422" y="679048"/>
                </a:lnTo>
                <a:lnTo>
                  <a:pt x="486383" y="666006"/>
                </a:lnTo>
                <a:lnTo>
                  <a:pt x="519332" y="651603"/>
                </a:lnTo>
                <a:lnTo>
                  <a:pt x="359779" y="651603"/>
                </a:lnTo>
                <a:lnTo>
                  <a:pt x="316393" y="647156"/>
                </a:lnTo>
                <a:lnTo>
                  <a:pt x="278439" y="634381"/>
                </a:lnTo>
                <a:lnTo>
                  <a:pt x="245713" y="614122"/>
                </a:lnTo>
                <a:lnTo>
                  <a:pt x="218012" y="587225"/>
                </a:lnTo>
                <a:lnTo>
                  <a:pt x="195132" y="554535"/>
                </a:lnTo>
                <a:lnTo>
                  <a:pt x="176869" y="516897"/>
                </a:lnTo>
                <a:lnTo>
                  <a:pt x="163019" y="475158"/>
                </a:lnTo>
                <a:lnTo>
                  <a:pt x="153379" y="430161"/>
                </a:lnTo>
                <a:lnTo>
                  <a:pt x="147744" y="382754"/>
                </a:lnTo>
                <a:lnTo>
                  <a:pt x="145911" y="333780"/>
                </a:lnTo>
                <a:lnTo>
                  <a:pt x="148260" y="281798"/>
                </a:lnTo>
                <a:lnTo>
                  <a:pt x="155380" y="232386"/>
                </a:lnTo>
                <a:lnTo>
                  <a:pt x="167377" y="186491"/>
                </a:lnTo>
                <a:lnTo>
                  <a:pt x="184359" y="145060"/>
                </a:lnTo>
                <a:lnTo>
                  <a:pt x="206436" y="109038"/>
                </a:lnTo>
                <a:lnTo>
                  <a:pt x="233713" y="79374"/>
                </a:lnTo>
                <a:lnTo>
                  <a:pt x="266300" y="57013"/>
                </a:lnTo>
                <a:lnTo>
                  <a:pt x="304303" y="42902"/>
                </a:lnTo>
                <a:lnTo>
                  <a:pt x="347832" y="37988"/>
                </a:lnTo>
                <a:lnTo>
                  <a:pt x="537886" y="37988"/>
                </a:lnTo>
                <a:lnTo>
                  <a:pt x="535203" y="36502"/>
                </a:lnTo>
                <a:lnTo>
                  <a:pt x="494815" y="20506"/>
                </a:lnTo>
                <a:lnTo>
                  <a:pt x="451670" y="9102"/>
                </a:lnTo>
                <a:lnTo>
                  <a:pt x="406186" y="2272"/>
                </a:lnTo>
                <a:lnTo>
                  <a:pt x="358784" y="0"/>
                </a:lnTo>
                <a:close/>
              </a:path>
              <a:path w="708659" h="689609">
                <a:moveTo>
                  <a:pt x="537886" y="37988"/>
                </a:moveTo>
                <a:lnTo>
                  <a:pt x="347832" y="37988"/>
                </a:lnTo>
                <a:lnTo>
                  <a:pt x="391485" y="42434"/>
                </a:lnTo>
                <a:lnTo>
                  <a:pt x="429652" y="55209"/>
                </a:lnTo>
                <a:lnTo>
                  <a:pt x="462544" y="75468"/>
                </a:lnTo>
                <a:lnTo>
                  <a:pt x="490370" y="102365"/>
                </a:lnTo>
                <a:lnTo>
                  <a:pt x="513340" y="135054"/>
                </a:lnTo>
                <a:lnTo>
                  <a:pt x="531663" y="172691"/>
                </a:lnTo>
                <a:lnTo>
                  <a:pt x="545549" y="214429"/>
                </a:lnTo>
                <a:lnTo>
                  <a:pt x="555208" y="259424"/>
                </a:lnTo>
                <a:lnTo>
                  <a:pt x="560850" y="306829"/>
                </a:lnTo>
                <a:lnTo>
                  <a:pt x="562684" y="355800"/>
                </a:lnTo>
                <a:lnTo>
                  <a:pt x="560332" y="407785"/>
                </a:lnTo>
                <a:lnTo>
                  <a:pt x="553199" y="457199"/>
                </a:lnTo>
                <a:lnTo>
                  <a:pt x="541171" y="503096"/>
                </a:lnTo>
                <a:lnTo>
                  <a:pt x="524132" y="544529"/>
                </a:lnTo>
                <a:lnTo>
                  <a:pt x="501969" y="580551"/>
                </a:lnTo>
                <a:lnTo>
                  <a:pt x="474567" y="610216"/>
                </a:lnTo>
                <a:lnTo>
                  <a:pt x="441811" y="632578"/>
                </a:lnTo>
                <a:lnTo>
                  <a:pt x="403587" y="646689"/>
                </a:lnTo>
                <a:lnTo>
                  <a:pt x="359779" y="651603"/>
                </a:lnTo>
                <a:lnTo>
                  <a:pt x="519332" y="651603"/>
                </a:lnTo>
                <a:lnTo>
                  <a:pt x="566170" y="624831"/>
                </a:lnTo>
                <a:lnTo>
                  <a:pt x="601018" y="596881"/>
                </a:lnTo>
                <a:lnTo>
                  <a:pt x="631848" y="564142"/>
                </a:lnTo>
                <a:lnTo>
                  <a:pt x="658171" y="526706"/>
                </a:lnTo>
                <a:lnTo>
                  <a:pt x="679497" y="484663"/>
                </a:lnTo>
                <a:lnTo>
                  <a:pt x="695336" y="438104"/>
                </a:lnTo>
                <a:lnTo>
                  <a:pt x="705199" y="387120"/>
                </a:lnTo>
                <a:lnTo>
                  <a:pt x="708596" y="331801"/>
                </a:lnTo>
                <a:lnTo>
                  <a:pt x="705396" y="278460"/>
                </a:lnTo>
                <a:lnTo>
                  <a:pt x="696079" y="229848"/>
                </a:lnTo>
                <a:lnTo>
                  <a:pt x="681062" y="185946"/>
                </a:lnTo>
                <a:lnTo>
                  <a:pt x="660767" y="146738"/>
                </a:lnTo>
                <a:lnTo>
                  <a:pt x="635614" y="112206"/>
                </a:lnTo>
                <a:lnTo>
                  <a:pt x="606022" y="82335"/>
                </a:lnTo>
                <a:lnTo>
                  <a:pt x="572411" y="57106"/>
                </a:lnTo>
                <a:lnTo>
                  <a:pt x="537886" y="37988"/>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object 10"/>
          <p:cNvSpPr/>
          <p:nvPr>
            <p:custDataLst>
              <p:tags r:id="rId9"/>
            </p:custDataLst>
          </p:nvPr>
        </p:nvSpPr>
        <p:spPr>
          <a:xfrm>
            <a:off x="8760826" y="6862081"/>
            <a:ext cx="704850" cy="675005"/>
          </a:xfrm>
          <a:custGeom>
            <a:avLst/>
            <a:gdLst/>
            <a:ahLst/>
            <a:cxnLst/>
            <a:rect l="l" t="t" r="r" b="b"/>
            <a:pathLst>
              <a:path w="704850" h="675004">
                <a:moveTo>
                  <a:pt x="309082" y="199878"/>
                </a:moveTo>
                <a:lnTo>
                  <a:pt x="133912" y="199878"/>
                </a:lnTo>
                <a:lnTo>
                  <a:pt x="578652" y="674576"/>
                </a:lnTo>
                <a:lnTo>
                  <a:pt x="590684" y="673753"/>
                </a:lnTo>
                <a:lnTo>
                  <a:pt x="605357" y="671716"/>
                </a:lnTo>
                <a:lnTo>
                  <a:pt x="619659" y="669111"/>
                </a:lnTo>
                <a:lnTo>
                  <a:pt x="630577" y="666587"/>
                </a:lnTo>
                <a:lnTo>
                  <a:pt x="630577" y="480697"/>
                </a:lnTo>
                <a:lnTo>
                  <a:pt x="570663" y="480697"/>
                </a:lnTo>
                <a:lnTo>
                  <a:pt x="309082" y="199878"/>
                </a:lnTo>
                <a:close/>
              </a:path>
              <a:path w="704850" h="675004">
                <a:moveTo>
                  <a:pt x="122896" y="0"/>
                </a:moveTo>
                <a:lnTo>
                  <a:pt x="73945" y="6994"/>
                </a:lnTo>
                <a:lnTo>
                  <a:pt x="73911" y="465724"/>
                </a:lnTo>
                <a:lnTo>
                  <a:pt x="73258" y="543850"/>
                </a:lnTo>
                <a:lnTo>
                  <a:pt x="68446" y="596384"/>
                </a:lnTo>
                <a:lnTo>
                  <a:pt x="55387" y="625297"/>
                </a:lnTo>
                <a:lnTo>
                  <a:pt x="29957" y="636577"/>
                </a:lnTo>
                <a:lnTo>
                  <a:pt x="0" y="640598"/>
                </a:lnTo>
                <a:lnTo>
                  <a:pt x="0" y="666587"/>
                </a:lnTo>
                <a:lnTo>
                  <a:pt x="223878" y="666587"/>
                </a:lnTo>
                <a:lnTo>
                  <a:pt x="223878" y="640598"/>
                </a:lnTo>
                <a:lnTo>
                  <a:pt x="194863" y="637624"/>
                </a:lnTo>
                <a:lnTo>
                  <a:pt x="162996" y="629459"/>
                </a:lnTo>
                <a:lnTo>
                  <a:pt x="144527" y="607510"/>
                </a:lnTo>
                <a:lnTo>
                  <a:pt x="135988" y="557643"/>
                </a:lnTo>
                <a:lnTo>
                  <a:pt x="133912" y="465724"/>
                </a:lnTo>
                <a:lnTo>
                  <a:pt x="133912" y="199878"/>
                </a:lnTo>
                <a:lnTo>
                  <a:pt x="309082" y="199878"/>
                </a:lnTo>
                <a:lnTo>
                  <a:pt x="122896" y="0"/>
                </a:lnTo>
                <a:close/>
              </a:path>
              <a:path w="704850" h="675004">
                <a:moveTo>
                  <a:pt x="704533" y="6994"/>
                </a:moveTo>
                <a:lnTo>
                  <a:pt x="480697" y="6994"/>
                </a:lnTo>
                <a:lnTo>
                  <a:pt x="480697" y="32983"/>
                </a:lnTo>
                <a:lnTo>
                  <a:pt x="509659" y="36009"/>
                </a:lnTo>
                <a:lnTo>
                  <a:pt x="541539" y="43093"/>
                </a:lnTo>
                <a:lnTo>
                  <a:pt x="560026" y="65096"/>
                </a:lnTo>
                <a:lnTo>
                  <a:pt x="568580" y="116522"/>
                </a:lnTo>
                <a:lnTo>
                  <a:pt x="570663" y="211878"/>
                </a:lnTo>
                <a:lnTo>
                  <a:pt x="570663" y="480697"/>
                </a:lnTo>
                <a:lnTo>
                  <a:pt x="630577" y="480697"/>
                </a:lnTo>
                <a:lnTo>
                  <a:pt x="630678" y="199878"/>
                </a:lnTo>
                <a:lnTo>
                  <a:pt x="631265" y="129735"/>
                </a:lnTo>
                <a:lnTo>
                  <a:pt x="636077" y="77200"/>
                </a:lnTo>
                <a:lnTo>
                  <a:pt x="674576" y="37004"/>
                </a:lnTo>
                <a:lnTo>
                  <a:pt x="704533" y="32983"/>
                </a:lnTo>
                <a:lnTo>
                  <a:pt x="704533" y="6994"/>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object 11"/>
          <p:cNvSpPr/>
          <p:nvPr>
            <p:custDataLst>
              <p:tags r:id="rId10"/>
            </p:custDataLst>
          </p:nvPr>
        </p:nvSpPr>
        <p:spPr>
          <a:xfrm>
            <a:off x="9922025" y="6854066"/>
            <a:ext cx="621665" cy="689610"/>
          </a:xfrm>
          <a:custGeom>
            <a:avLst/>
            <a:gdLst/>
            <a:ahLst/>
            <a:cxnLst/>
            <a:rect l="l" t="t" r="r" b="b"/>
            <a:pathLst>
              <a:path w="621665" h="689609">
                <a:moveTo>
                  <a:pt x="375747" y="0"/>
                </a:moveTo>
                <a:lnTo>
                  <a:pt x="332283" y="1927"/>
                </a:lnTo>
                <a:lnTo>
                  <a:pt x="289393" y="7753"/>
                </a:lnTo>
                <a:lnTo>
                  <a:pt x="247584" y="17544"/>
                </a:lnTo>
                <a:lnTo>
                  <a:pt x="207360" y="31364"/>
                </a:lnTo>
                <a:lnTo>
                  <a:pt x="169227" y="49278"/>
                </a:lnTo>
                <a:lnTo>
                  <a:pt x="133688" y="71352"/>
                </a:lnTo>
                <a:lnTo>
                  <a:pt x="101249" y="97651"/>
                </a:lnTo>
                <a:lnTo>
                  <a:pt x="72416" y="128241"/>
                </a:lnTo>
                <a:lnTo>
                  <a:pt x="47693" y="163187"/>
                </a:lnTo>
                <a:lnTo>
                  <a:pt x="27584" y="202553"/>
                </a:lnTo>
                <a:lnTo>
                  <a:pt x="12596" y="246406"/>
                </a:lnTo>
                <a:lnTo>
                  <a:pt x="3233" y="294811"/>
                </a:lnTo>
                <a:lnTo>
                  <a:pt x="0" y="347832"/>
                </a:lnTo>
                <a:lnTo>
                  <a:pt x="3199" y="404875"/>
                </a:lnTo>
                <a:lnTo>
                  <a:pt x="12466" y="455802"/>
                </a:lnTo>
                <a:lnTo>
                  <a:pt x="27303" y="500883"/>
                </a:lnTo>
                <a:lnTo>
                  <a:pt x="47215" y="540387"/>
                </a:lnTo>
                <a:lnTo>
                  <a:pt x="71703" y="574586"/>
                </a:lnTo>
                <a:lnTo>
                  <a:pt x="100272" y="603750"/>
                </a:lnTo>
                <a:lnTo>
                  <a:pt x="132425" y="628148"/>
                </a:lnTo>
                <a:lnTo>
                  <a:pt x="167664" y="648052"/>
                </a:lnTo>
                <a:lnTo>
                  <a:pt x="205493" y="663730"/>
                </a:lnTo>
                <a:lnTo>
                  <a:pt x="245416" y="675454"/>
                </a:lnTo>
                <a:lnTo>
                  <a:pt x="286934" y="683494"/>
                </a:lnTo>
                <a:lnTo>
                  <a:pt x="329553" y="688120"/>
                </a:lnTo>
                <a:lnTo>
                  <a:pt x="372773" y="689602"/>
                </a:lnTo>
                <a:lnTo>
                  <a:pt x="447314" y="685602"/>
                </a:lnTo>
                <a:lnTo>
                  <a:pt x="505077" y="675606"/>
                </a:lnTo>
                <a:lnTo>
                  <a:pt x="549150" y="662616"/>
                </a:lnTo>
                <a:lnTo>
                  <a:pt x="577518" y="651613"/>
                </a:lnTo>
                <a:lnTo>
                  <a:pt x="376794" y="651613"/>
                </a:lnTo>
                <a:lnTo>
                  <a:pt x="319377" y="644931"/>
                </a:lnTo>
                <a:lnTo>
                  <a:pt x="272368" y="626504"/>
                </a:lnTo>
                <a:lnTo>
                  <a:pt x="234726" y="598760"/>
                </a:lnTo>
                <a:lnTo>
                  <a:pt x="205410" y="564127"/>
                </a:lnTo>
                <a:lnTo>
                  <a:pt x="183380" y="525034"/>
                </a:lnTo>
                <a:lnTo>
                  <a:pt x="167595" y="483910"/>
                </a:lnTo>
                <a:lnTo>
                  <a:pt x="157013" y="443182"/>
                </a:lnTo>
                <a:lnTo>
                  <a:pt x="150595" y="405280"/>
                </a:lnTo>
                <a:lnTo>
                  <a:pt x="146085" y="347663"/>
                </a:lnTo>
                <a:lnTo>
                  <a:pt x="145911" y="332806"/>
                </a:lnTo>
                <a:lnTo>
                  <a:pt x="149052" y="276374"/>
                </a:lnTo>
                <a:lnTo>
                  <a:pt x="158305" y="224670"/>
                </a:lnTo>
                <a:lnTo>
                  <a:pt x="173415" y="178206"/>
                </a:lnTo>
                <a:lnTo>
                  <a:pt x="194126" y="137490"/>
                </a:lnTo>
                <a:lnTo>
                  <a:pt x="220183" y="103033"/>
                </a:lnTo>
                <a:lnTo>
                  <a:pt x="251332" y="75346"/>
                </a:lnTo>
                <a:lnTo>
                  <a:pt x="287317" y="54937"/>
                </a:lnTo>
                <a:lnTo>
                  <a:pt x="327882" y="42318"/>
                </a:lnTo>
                <a:lnTo>
                  <a:pt x="372773" y="37998"/>
                </a:lnTo>
                <a:lnTo>
                  <a:pt x="570169" y="37998"/>
                </a:lnTo>
                <a:lnTo>
                  <a:pt x="549325" y="28691"/>
                </a:lnTo>
                <a:lnTo>
                  <a:pt x="504806" y="14503"/>
                </a:lnTo>
                <a:lnTo>
                  <a:pt x="447722" y="4063"/>
                </a:lnTo>
                <a:lnTo>
                  <a:pt x="375747" y="0"/>
                </a:lnTo>
                <a:close/>
              </a:path>
              <a:path w="621665" h="689609">
                <a:moveTo>
                  <a:pt x="585647" y="464729"/>
                </a:moveTo>
                <a:lnTo>
                  <a:pt x="574459" y="505726"/>
                </a:lnTo>
                <a:lnTo>
                  <a:pt x="558587" y="542073"/>
                </a:lnTo>
                <a:lnTo>
                  <a:pt x="533018" y="580900"/>
                </a:lnTo>
                <a:lnTo>
                  <a:pt x="495618" y="616142"/>
                </a:lnTo>
                <a:lnTo>
                  <a:pt x="444255" y="641735"/>
                </a:lnTo>
                <a:lnTo>
                  <a:pt x="376794" y="651613"/>
                </a:lnTo>
                <a:lnTo>
                  <a:pt x="577518" y="651613"/>
                </a:lnTo>
                <a:lnTo>
                  <a:pt x="597018" y="610724"/>
                </a:lnTo>
                <a:lnTo>
                  <a:pt x="607747" y="567677"/>
                </a:lnTo>
                <a:lnTo>
                  <a:pt x="615658" y="520883"/>
                </a:lnTo>
                <a:lnTo>
                  <a:pt x="621604" y="470729"/>
                </a:lnTo>
                <a:lnTo>
                  <a:pt x="585647" y="464729"/>
                </a:lnTo>
                <a:close/>
              </a:path>
              <a:path w="621665" h="689609">
                <a:moveTo>
                  <a:pt x="570169" y="37998"/>
                </a:moveTo>
                <a:lnTo>
                  <a:pt x="372773" y="37998"/>
                </a:lnTo>
                <a:lnTo>
                  <a:pt x="433958" y="45536"/>
                </a:lnTo>
                <a:lnTo>
                  <a:pt x="480216" y="65503"/>
                </a:lnTo>
                <a:lnTo>
                  <a:pt x="513748" y="93933"/>
                </a:lnTo>
                <a:lnTo>
                  <a:pt x="536753" y="126857"/>
                </a:lnTo>
                <a:lnTo>
                  <a:pt x="559984" y="190321"/>
                </a:lnTo>
                <a:lnTo>
                  <a:pt x="564611" y="212925"/>
                </a:lnTo>
                <a:lnTo>
                  <a:pt x="600620" y="207920"/>
                </a:lnTo>
                <a:lnTo>
                  <a:pt x="598945" y="145621"/>
                </a:lnTo>
                <a:lnTo>
                  <a:pt x="594735" y="101595"/>
                </a:lnTo>
                <a:lnTo>
                  <a:pt x="589214" y="69751"/>
                </a:lnTo>
                <a:lnTo>
                  <a:pt x="583605" y="43998"/>
                </a:lnTo>
                <a:lnTo>
                  <a:pt x="570169" y="37998"/>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object 12"/>
          <p:cNvSpPr/>
          <p:nvPr>
            <p:custDataLst>
              <p:tags r:id="rId11"/>
            </p:custDataLst>
          </p:nvPr>
        </p:nvSpPr>
        <p:spPr>
          <a:xfrm>
            <a:off x="10941362" y="6869082"/>
            <a:ext cx="581660" cy="659765"/>
          </a:xfrm>
          <a:custGeom>
            <a:avLst/>
            <a:gdLst/>
            <a:ahLst/>
            <a:cxnLst/>
            <a:rect l="l" t="t" r="r" b="b"/>
            <a:pathLst>
              <a:path w="581659" h="659765">
                <a:moveTo>
                  <a:pt x="355706" y="37988"/>
                </a:moveTo>
                <a:lnTo>
                  <a:pt x="225815" y="37988"/>
                </a:lnTo>
                <a:lnTo>
                  <a:pt x="225815" y="514664"/>
                </a:lnTo>
                <a:lnTo>
                  <a:pt x="224800" y="574396"/>
                </a:lnTo>
                <a:lnTo>
                  <a:pt x="217700" y="607130"/>
                </a:lnTo>
                <a:lnTo>
                  <a:pt x="198427" y="622623"/>
                </a:lnTo>
                <a:lnTo>
                  <a:pt x="160895" y="630630"/>
                </a:lnTo>
                <a:lnTo>
                  <a:pt x="136885" y="633603"/>
                </a:lnTo>
                <a:lnTo>
                  <a:pt x="136885" y="659592"/>
                </a:lnTo>
                <a:lnTo>
                  <a:pt x="444688" y="659592"/>
                </a:lnTo>
                <a:lnTo>
                  <a:pt x="444688" y="633603"/>
                </a:lnTo>
                <a:lnTo>
                  <a:pt x="420678" y="630630"/>
                </a:lnTo>
                <a:lnTo>
                  <a:pt x="383116" y="622623"/>
                </a:lnTo>
                <a:lnTo>
                  <a:pt x="363827" y="607130"/>
                </a:lnTo>
                <a:lnTo>
                  <a:pt x="356721" y="574396"/>
                </a:lnTo>
                <a:lnTo>
                  <a:pt x="355706" y="514664"/>
                </a:lnTo>
                <a:lnTo>
                  <a:pt x="355706" y="37988"/>
                </a:lnTo>
                <a:close/>
              </a:path>
              <a:path w="581659" h="659765">
                <a:moveTo>
                  <a:pt x="568579" y="0"/>
                </a:moveTo>
                <a:lnTo>
                  <a:pt x="12942" y="0"/>
                </a:lnTo>
                <a:lnTo>
                  <a:pt x="9245" y="33881"/>
                </a:lnTo>
                <a:lnTo>
                  <a:pt x="4982" y="88200"/>
                </a:lnTo>
                <a:lnTo>
                  <a:pt x="1464" y="141393"/>
                </a:lnTo>
                <a:lnTo>
                  <a:pt x="0" y="171900"/>
                </a:lnTo>
                <a:lnTo>
                  <a:pt x="35957" y="171900"/>
                </a:lnTo>
                <a:lnTo>
                  <a:pt x="50663" y="116531"/>
                </a:lnTo>
                <a:lnTo>
                  <a:pt x="67395" y="78140"/>
                </a:lnTo>
                <a:lnTo>
                  <a:pt x="91763" y="54043"/>
                </a:lnTo>
                <a:lnTo>
                  <a:pt x="129375" y="41554"/>
                </a:lnTo>
                <a:lnTo>
                  <a:pt x="185837" y="37988"/>
                </a:lnTo>
                <a:lnTo>
                  <a:pt x="572651" y="37988"/>
                </a:lnTo>
                <a:lnTo>
                  <a:pt x="572328" y="33881"/>
                </a:lnTo>
                <a:lnTo>
                  <a:pt x="568579" y="0"/>
                </a:lnTo>
                <a:close/>
              </a:path>
              <a:path w="581659" h="659765">
                <a:moveTo>
                  <a:pt x="572651" y="37988"/>
                </a:moveTo>
                <a:lnTo>
                  <a:pt x="395736" y="37988"/>
                </a:lnTo>
                <a:lnTo>
                  <a:pt x="452193" y="41554"/>
                </a:lnTo>
                <a:lnTo>
                  <a:pt x="489794" y="54043"/>
                </a:lnTo>
                <a:lnTo>
                  <a:pt x="514155" y="78140"/>
                </a:lnTo>
                <a:lnTo>
                  <a:pt x="530890" y="116531"/>
                </a:lnTo>
                <a:lnTo>
                  <a:pt x="545616" y="171900"/>
                </a:lnTo>
                <a:lnTo>
                  <a:pt x="581573" y="171900"/>
                </a:lnTo>
                <a:lnTo>
                  <a:pt x="580116" y="141393"/>
                </a:lnTo>
                <a:lnTo>
                  <a:pt x="576604" y="88200"/>
                </a:lnTo>
                <a:lnTo>
                  <a:pt x="572651" y="37988"/>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object 13"/>
          <p:cNvSpPr/>
          <p:nvPr>
            <p:custDataLst>
              <p:tags r:id="rId12"/>
            </p:custDataLst>
          </p:nvPr>
        </p:nvSpPr>
        <p:spPr>
          <a:xfrm>
            <a:off x="11934827" y="6854091"/>
            <a:ext cx="708660" cy="689610"/>
          </a:xfrm>
          <a:custGeom>
            <a:avLst/>
            <a:gdLst/>
            <a:ahLst/>
            <a:cxnLst/>
            <a:rect l="l" t="t" r="r" b="b"/>
            <a:pathLst>
              <a:path w="708659" h="689609">
                <a:moveTo>
                  <a:pt x="358784" y="0"/>
                </a:moveTo>
                <a:lnTo>
                  <a:pt x="311426" y="2649"/>
                </a:lnTo>
                <a:lnTo>
                  <a:pt x="265598" y="10538"/>
                </a:lnTo>
                <a:lnTo>
                  <a:pt x="221793" y="23576"/>
                </a:lnTo>
                <a:lnTo>
                  <a:pt x="180505" y="41674"/>
                </a:lnTo>
                <a:lnTo>
                  <a:pt x="142227" y="64740"/>
                </a:lnTo>
                <a:lnTo>
                  <a:pt x="107453" y="92686"/>
                </a:lnTo>
                <a:lnTo>
                  <a:pt x="76675" y="125422"/>
                </a:lnTo>
                <a:lnTo>
                  <a:pt x="50387" y="162857"/>
                </a:lnTo>
                <a:lnTo>
                  <a:pt x="29083" y="204901"/>
                </a:lnTo>
                <a:lnTo>
                  <a:pt x="13254" y="251464"/>
                </a:lnTo>
                <a:lnTo>
                  <a:pt x="3395" y="302457"/>
                </a:lnTo>
                <a:lnTo>
                  <a:pt x="0" y="357790"/>
                </a:lnTo>
                <a:lnTo>
                  <a:pt x="3197" y="411130"/>
                </a:lnTo>
                <a:lnTo>
                  <a:pt x="12508" y="459743"/>
                </a:lnTo>
                <a:lnTo>
                  <a:pt x="27510" y="503645"/>
                </a:lnTo>
                <a:lnTo>
                  <a:pt x="47780" y="542853"/>
                </a:lnTo>
                <a:lnTo>
                  <a:pt x="72894" y="577384"/>
                </a:lnTo>
                <a:lnTo>
                  <a:pt x="102430" y="607256"/>
                </a:lnTo>
                <a:lnTo>
                  <a:pt x="135964" y="632485"/>
                </a:lnTo>
                <a:lnTo>
                  <a:pt x="173075" y="653089"/>
                </a:lnTo>
                <a:lnTo>
                  <a:pt x="213338" y="669084"/>
                </a:lnTo>
                <a:lnTo>
                  <a:pt x="256331" y="680488"/>
                </a:lnTo>
                <a:lnTo>
                  <a:pt x="301632" y="687318"/>
                </a:lnTo>
                <a:lnTo>
                  <a:pt x="348816" y="689591"/>
                </a:lnTo>
                <a:lnTo>
                  <a:pt x="396403" y="686940"/>
                </a:lnTo>
                <a:lnTo>
                  <a:pt x="442422" y="679048"/>
                </a:lnTo>
                <a:lnTo>
                  <a:pt x="486383" y="666006"/>
                </a:lnTo>
                <a:lnTo>
                  <a:pt x="519332" y="651603"/>
                </a:lnTo>
                <a:lnTo>
                  <a:pt x="359779" y="651603"/>
                </a:lnTo>
                <a:lnTo>
                  <a:pt x="316393" y="647156"/>
                </a:lnTo>
                <a:lnTo>
                  <a:pt x="278439" y="634381"/>
                </a:lnTo>
                <a:lnTo>
                  <a:pt x="245713" y="614122"/>
                </a:lnTo>
                <a:lnTo>
                  <a:pt x="218012" y="587225"/>
                </a:lnTo>
                <a:lnTo>
                  <a:pt x="195132" y="554535"/>
                </a:lnTo>
                <a:lnTo>
                  <a:pt x="176869" y="516897"/>
                </a:lnTo>
                <a:lnTo>
                  <a:pt x="163019" y="475158"/>
                </a:lnTo>
                <a:lnTo>
                  <a:pt x="153379" y="430161"/>
                </a:lnTo>
                <a:lnTo>
                  <a:pt x="147744" y="382754"/>
                </a:lnTo>
                <a:lnTo>
                  <a:pt x="145911" y="333780"/>
                </a:lnTo>
                <a:lnTo>
                  <a:pt x="148260" y="281798"/>
                </a:lnTo>
                <a:lnTo>
                  <a:pt x="155380" y="232386"/>
                </a:lnTo>
                <a:lnTo>
                  <a:pt x="167377" y="186491"/>
                </a:lnTo>
                <a:lnTo>
                  <a:pt x="184359" y="145060"/>
                </a:lnTo>
                <a:lnTo>
                  <a:pt x="206436" y="109038"/>
                </a:lnTo>
                <a:lnTo>
                  <a:pt x="233713" y="79374"/>
                </a:lnTo>
                <a:lnTo>
                  <a:pt x="266300" y="57013"/>
                </a:lnTo>
                <a:lnTo>
                  <a:pt x="304303" y="42902"/>
                </a:lnTo>
                <a:lnTo>
                  <a:pt x="347832" y="37988"/>
                </a:lnTo>
                <a:lnTo>
                  <a:pt x="537886" y="37988"/>
                </a:lnTo>
                <a:lnTo>
                  <a:pt x="535203" y="36502"/>
                </a:lnTo>
                <a:lnTo>
                  <a:pt x="494815" y="20506"/>
                </a:lnTo>
                <a:lnTo>
                  <a:pt x="451670" y="9102"/>
                </a:lnTo>
                <a:lnTo>
                  <a:pt x="406186" y="2272"/>
                </a:lnTo>
                <a:lnTo>
                  <a:pt x="358784" y="0"/>
                </a:lnTo>
                <a:close/>
              </a:path>
              <a:path w="708659" h="689609">
                <a:moveTo>
                  <a:pt x="537886" y="37988"/>
                </a:moveTo>
                <a:lnTo>
                  <a:pt x="347832" y="37988"/>
                </a:lnTo>
                <a:lnTo>
                  <a:pt x="391472" y="42434"/>
                </a:lnTo>
                <a:lnTo>
                  <a:pt x="429632" y="55209"/>
                </a:lnTo>
                <a:lnTo>
                  <a:pt x="462521" y="75468"/>
                </a:lnTo>
                <a:lnTo>
                  <a:pt x="490348" y="102365"/>
                </a:lnTo>
                <a:lnTo>
                  <a:pt x="513320" y="135054"/>
                </a:lnTo>
                <a:lnTo>
                  <a:pt x="531648" y="172691"/>
                </a:lnTo>
                <a:lnTo>
                  <a:pt x="545539" y="214429"/>
                </a:lnTo>
                <a:lnTo>
                  <a:pt x="555203" y="259424"/>
                </a:lnTo>
                <a:lnTo>
                  <a:pt x="560849" y="306829"/>
                </a:lnTo>
                <a:lnTo>
                  <a:pt x="562684" y="355800"/>
                </a:lnTo>
                <a:lnTo>
                  <a:pt x="560333" y="407785"/>
                </a:lnTo>
                <a:lnTo>
                  <a:pt x="553205" y="457199"/>
                </a:lnTo>
                <a:lnTo>
                  <a:pt x="541182" y="503096"/>
                </a:lnTo>
                <a:lnTo>
                  <a:pt x="524149" y="544529"/>
                </a:lnTo>
                <a:lnTo>
                  <a:pt x="501991" y="580551"/>
                </a:lnTo>
                <a:lnTo>
                  <a:pt x="474590" y="610216"/>
                </a:lnTo>
                <a:lnTo>
                  <a:pt x="441832" y="632578"/>
                </a:lnTo>
                <a:lnTo>
                  <a:pt x="403600" y="646689"/>
                </a:lnTo>
                <a:lnTo>
                  <a:pt x="359779" y="651603"/>
                </a:lnTo>
                <a:lnTo>
                  <a:pt x="519332" y="651603"/>
                </a:lnTo>
                <a:lnTo>
                  <a:pt x="566170" y="624831"/>
                </a:lnTo>
                <a:lnTo>
                  <a:pt x="601018" y="596881"/>
                </a:lnTo>
                <a:lnTo>
                  <a:pt x="631848" y="564142"/>
                </a:lnTo>
                <a:lnTo>
                  <a:pt x="658171" y="526706"/>
                </a:lnTo>
                <a:lnTo>
                  <a:pt x="679497" y="484663"/>
                </a:lnTo>
                <a:lnTo>
                  <a:pt x="695336" y="438104"/>
                </a:lnTo>
                <a:lnTo>
                  <a:pt x="705199" y="387120"/>
                </a:lnTo>
                <a:lnTo>
                  <a:pt x="708596" y="331801"/>
                </a:lnTo>
                <a:lnTo>
                  <a:pt x="705396" y="278460"/>
                </a:lnTo>
                <a:lnTo>
                  <a:pt x="696079" y="229848"/>
                </a:lnTo>
                <a:lnTo>
                  <a:pt x="681062" y="185946"/>
                </a:lnTo>
                <a:lnTo>
                  <a:pt x="660767" y="146738"/>
                </a:lnTo>
                <a:lnTo>
                  <a:pt x="635614" y="112206"/>
                </a:lnTo>
                <a:lnTo>
                  <a:pt x="606022" y="82335"/>
                </a:lnTo>
                <a:lnTo>
                  <a:pt x="572411" y="57106"/>
                </a:lnTo>
                <a:lnTo>
                  <a:pt x="537886" y="37988"/>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object 14"/>
          <p:cNvSpPr/>
          <p:nvPr>
            <p:custDataLst>
              <p:tags r:id="rId13"/>
            </p:custDataLst>
          </p:nvPr>
        </p:nvSpPr>
        <p:spPr>
          <a:xfrm>
            <a:off x="13115027" y="6862081"/>
            <a:ext cx="704850" cy="675005"/>
          </a:xfrm>
          <a:custGeom>
            <a:avLst/>
            <a:gdLst/>
            <a:ahLst/>
            <a:cxnLst/>
            <a:rect l="l" t="t" r="r" b="b"/>
            <a:pathLst>
              <a:path w="704850" h="675004">
                <a:moveTo>
                  <a:pt x="309082" y="199878"/>
                </a:moveTo>
                <a:lnTo>
                  <a:pt x="133912" y="199878"/>
                </a:lnTo>
                <a:lnTo>
                  <a:pt x="578652" y="674576"/>
                </a:lnTo>
                <a:lnTo>
                  <a:pt x="590706" y="673753"/>
                </a:lnTo>
                <a:lnTo>
                  <a:pt x="605383" y="671716"/>
                </a:lnTo>
                <a:lnTo>
                  <a:pt x="619688" y="669111"/>
                </a:lnTo>
                <a:lnTo>
                  <a:pt x="630630" y="666587"/>
                </a:lnTo>
                <a:lnTo>
                  <a:pt x="630630" y="480697"/>
                </a:lnTo>
                <a:lnTo>
                  <a:pt x="570663" y="480697"/>
                </a:lnTo>
                <a:lnTo>
                  <a:pt x="309082" y="199878"/>
                </a:lnTo>
                <a:close/>
              </a:path>
              <a:path w="704850" h="675004">
                <a:moveTo>
                  <a:pt x="122896" y="0"/>
                </a:moveTo>
                <a:lnTo>
                  <a:pt x="73945" y="6994"/>
                </a:lnTo>
                <a:lnTo>
                  <a:pt x="73911" y="465724"/>
                </a:lnTo>
                <a:lnTo>
                  <a:pt x="73258" y="543850"/>
                </a:lnTo>
                <a:lnTo>
                  <a:pt x="68446" y="596384"/>
                </a:lnTo>
                <a:lnTo>
                  <a:pt x="55387" y="625297"/>
                </a:lnTo>
                <a:lnTo>
                  <a:pt x="29957" y="636577"/>
                </a:lnTo>
                <a:lnTo>
                  <a:pt x="0" y="640598"/>
                </a:lnTo>
                <a:lnTo>
                  <a:pt x="0" y="666587"/>
                </a:lnTo>
                <a:lnTo>
                  <a:pt x="223878" y="666587"/>
                </a:lnTo>
                <a:lnTo>
                  <a:pt x="223878" y="640598"/>
                </a:lnTo>
                <a:lnTo>
                  <a:pt x="194863" y="637624"/>
                </a:lnTo>
                <a:lnTo>
                  <a:pt x="163014" y="629459"/>
                </a:lnTo>
                <a:lnTo>
                  <a:pt x="144542" y="607510"/>
                </a:lnTo>
                <a:lnTo>
                  <a:pt x="135993" y="557643"/>
                </a:lnTo>
                <a:lnTo>
                  <a:pt x="133912" y="465724"/>
                </a:lnTo>
                <a:lnTo>
                  <a:pt x="133912" y="199878"/>
                </a:lnTo>
                <a:lnTo>
                  <a:pt x="309082" y="199878"/>
                </a:lnTo>
                <a:lnTo>
                  <a:pt x="122896" y="0"/>
                </a:lnTo>
                <a:close/>
              </a:path>
              <a:path w="704850" h="675004">
                <a:moveTo>
                  <a:pt x="704575" y="6994"/>
                </a:moveTo>
                <a:lnTo>
                  <a:pt x="480697" y="6994"/>
                </a:lnTo>
                <a:lnTo>
                  <a:pt x="480697" y="32983"/>
                </a:lnTo>
                <a:lnTo>
                  <a:pt x="509712" y="36009"/>
                </a:lnTo>
                <a:lnTo>
                  <a:pt x="541561" y="43093"/>
                </a:lnTo>
                <a:lnTo>
                  <a:pt x="560032" y="65096"/>
                </a:lnTo>
                <a:lnTo>
                  <a:pt x="568581" y="116522"/>
                </a:lnTo>
                <a:lnTo>
                  <a:pt x="570663" y="211878"/>
                </a:lnTo>
                <a:lnTo>
                  <a:pt x="570663" y="480697"/>
                </a:lnTo>
                <a:lnTo>
                  <a:pt x="630630" y="480697"/>
                </a:lnTo>
                <a:lnTo>
                  <a:pt x="630730" y="199878"/>
                </a:lnTo>
                <a:lnTo>
                  <a:pt x="631316" y="129735"/>
                </a:lnTo>
                <a:lnTo>
                  <a:pt x="636123" y="77200"/>
                </a:lnTo>
                <a:lnTo>
                  <a:pt x="674576" y="37004"/>
                </a:lnTo>
                <a:lnTo>
                  <a:pt x="704575" y="32983"/>
                </a:lnTo>
                <a:lnTo>
                  <a:pt x="704575" y="6994"/>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6" name="Straight Connector 15">
            <a:extLst>
              <a:ext uri="{FF2B5EF4-FFF2-40B4-BE49-F238E27FC236}">
                <a16:creationId xmlns:a16="http://schemas.microsoft.com/office/drawing/2014/main" id="{15649CF7-2A7C-4051-9F1C-231FABA9A97A}"/>
              </a:ext>
            </a:extLst>
          </p:cNvPr>
          <p:cNvCxnSpPr>
            <a:cxnSpLocks/>
          </p:cNvCxnSpPr>
          <p:nvPr>
            <p:custDataLst>
              <p:tags r:id="rId14"/>
            </p:custDataLst>
          </p:nvPr>
        </p:nvCxnSpPr>
        <p:spPr>
          <a:xfrm>
            <a:off x="11169244" y="9613466"/>
            <a:ext cx="0" cy="1442955"/>
          </a:xfrm>
          <a:prstGeom prst="line">
            <a:avLst/>
          </a:prstGeom>
          <a:effectLst>
            <a:outerShdw blurRad="50800" dist="38100" dir="5400000" algn="t"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7" name="object 16">
            <a:extLst>
              <a:ext uri="{FF2B5EF4-FFF2-40B4-BE49-F238E27FC236}">
                <a16:creationId xmlns:a16="http://schemas.microsoft.com/office/drawing/2014/main" id="{6E82D26B-CF48-4ED2-BD7B-9736AD233D6B}"/>
              </a:ext>
            </a:extLst>
          </p:cNvPr>
          <p:cNvSpPr/>
          <p:nvPr>
            <p:custDataLst>
              <p:tags r:id="rId15"/>
            </p:custDataLst>
          </p:nvPr>
        </p:nvSpPr>
        <p:spPr>
          <a:xfrm flipH="1">
            <a:off x="11146385" y="9699515"/>
            <a:ext cx="45719" cy="1281761"/>
          </a:xfrm>
          <a:custGeom>
            <a:avLst/>
            <a:gdLst/>
            <a:ahLst/>
            <a:cxnLst/>
            <a:rect l="l" t="t" r="r" b="b"/>
            <a:pathLst>
              <a:path h="2021839">
                <a:moveTo>
                  <a:pt x="0" y="0"/>
                </a:moveTo>
                <a:lnTo>
                  <a:pt x="0" y="2021414"/>
                </a:lnTo>
              </a:path>
            </a:pathLst>
          </a:custGeom>
          <a:ln w="31412">
            <a:noFill/>
          </a:ln>
        </p:spPr>
        <p:txBody>
          <a:bodyPr wrap="square" lIns="0" tIns="0" rIns="0" bIns="0" rtlCol="0"/>
          <a:lstStyle/>
          <a:p>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4"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5"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6"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7"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8"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29"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8" name="TextBox 17">
            <a:extLst>
              <a:ext uri="{FF2B5EF4-FFF2-40B4-BE49-F238E27FC236}">
                <a16:creationId xmlns:a16="http://schemas.microsoft.com/office/drawing/2014/main" id="{C72FA870-FB38-4273-A260-10F1DC46C900}"/>
              </a:ext>
            </a:extLst>
          </p:cNvPr>
          <p:cNvSpPr txBox="1"/>
          <p:nvPr>
            <p:custDataLst>
              <p:tags r:id="rId17"/>
            </p:custDataLst>
          </p:nvPr>
        </p:nvSpPr>
        <p:spPr>
          <a:xfrm>
            <a:off x="9577698" y="378939"/>
            <a:ext cx="10972800" cy="1754326"/>
          </a:xfrm>
          <a:prstGeom prst="rect">
            <a:avLst/>
          </a:prstGeom>
          <a:noFill/>
        </p:spPr>
        <p:txBody>
          <a:bodyPr wrap="square" rtlCol="0">
            <a:spAutoFit/>
          </a:bodyPr>
          <a:lstStyle/>
          <a:p>
            <a:r>
              <a:rPr lang="fr-CA" sz="5400" b="1" dirty="0"/>
              <a:t>Les redevances d’aménagement à coûts partagés localement</a:t>
            </a:r>
          </a:p>
        </p:txBody>
      </p:sp>
      <p:sp>
        <p:nvSpPr>
          <p:cNvPr id="19" name="TextBox 18">
            <a:extLst>
              <a:ext uri="{FF2B5EF4-FFF2-40B4-BE49-F238E27FC236}">
                <a16:creationId xmlns:a16="http://schemas.microsoft.com/office/drawing/2014/main" id="{1E1FE2B4-B800-47B6-813E-3705875F8EC8}"/>
              </a:ext>
            </a:extLst>
          </p:cNvPr>
          <p:cNvSpPr txBox="1"/>
          <p:nvPr>
            <p:custDataLst>
              <p:tags r:id="rId18"/>
            </p:custDataLst>
          </p:nvPr>
        </p:nvSpPr>
        <p:spPr>
          <a:xfrm>
            <a:off x="1247140" y="737623"/>
            <a:ext cx="7391400" cy="923330"/>
          </a:xfrm>
          <a:prstGeom prst="rect">
            <a:avLst/>
          </a:prstGeom>
          <a:noFill/>
        </p:spPr>
        <p:txBody>
          <a:bodyPr wrap="square" rtlCol="0">
            <a:spAutoFit/>
          </a:bodyPr>
          <a:lstStyle/>
          <a:p>
            <a:r>
              <a:rPr lang="fr-CA" sz="5400" b="1" dirty="0"/>
              <a:t>Local Cost Sharing DC</a:t>
            </a:r>
            <a:endParaRPr lang="en-US" sz="5400" b="1" dirty="0"/>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9"/>
            </p:custDataLst>
          </p:nvPr>
        </p:nvSpPr>
        <p:spPr>
          <a:xfrm>
            <a:off x="147537" y="10402637"/>
            <a:ext cx="3090243" cy="644146"/>
          </a:xfrm>
        </p:spPr>
        <p:txBody>
          <a:bodyPr/>
          <a:lstStyle/>
          <a:p>
            <a:fld id="{B6F15528-21DE-4FAA-801E-634DDDAF4B2B}" type="slidenum">
              <a:rPr lang="en-US" smtClean="0"/>
              <a:t>5</a:t>
            </a:fld>
            <a:endParaRPr lang="en-US" dirty="0"/>
          </a:p>
        </p:txBody>
      </p:sp>
      <p:sp>
        <p:nvSpPr>
          <p:cNvPr id="22" name="Content Placeholder 2">
            <a:extLst>
              <a:ext uri="{FF2B5EF4-FFF2-40B4-BE49-F238E27FC236}">
                <a16:creationId xmlns:a16="http://schemas.microsoft.com/office/drawing/2014/main" id="{5DDFA216-6C12-485F-A3EB-9391971B18D9}"/>
              </a:ext>
            </a:extLst>
          </p:cNvPr>
          <p:cNvSpPr txBox="1">
            <a:spLocks/>
          </p:cNvSpPr>
          <p:nvPr>
            <p:custDataLst>
              <p:tags r:id="rId20"/>
            </p:custDataLst>
          </p:nvPr>
        </p:nvSpPr>
        <p:spPr>
          <a:xfrm>
            <a:off x="651629" y="2315763"/>
            <a:ext cx="8532412" cy="773202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800"/>
              </a:spcAft>
              <a:buFont typeface="Arial" panose="020B0604020202020204" pitchFamily="34" charset="0"/>
              <a:buChar char="•"/>
            </a:pPr>
            <a:r>
              <a:rPr lang="en-US" sz="3500" kern="0" dirty="0">
                <a:solidFill>
                  <a:sysClr val="windowText" lastClr="000000"/>
                </a:solidFill>
              </a:rPr>
              <a:t>E.g. Twin Oaks Extension</a:t>
            </a:r>
          </a:p>
          <a:p>
            <a:pPr marL="571500" indent="-571500">
              <a:spcAft>
                <a:spcPts val="1800"/>
              </a:spcAft>
              <a:buFont typeface="Arial" panose="020B0604020202020204" pitchFamily="34" charset="0"/>
              <a:buChar char="•"/>
            </a:pPr>
            <a:r>
              <a:rPr lang="en-US" sz="3500" kern="0" dirty="0">
                <a:solidFill>
                  <a:sysClr val="windowText" lastClr="000000"/>
                </a:solidFill>
              </a:rPr>
              <a:t>Rare application</a:t>
            </a:r>
          </a:p>
          <a:p>
            <a:pPr marL="571500" indent="-571500">
              <a:spcAft>
                <a:spcPts val="1800"/>
              </a:spcAft>
              <a:buFont typeface="Arial" panose="020B0604020202020204" pitchFamily="34" charset="0"/>
              <a:buChar char="•"/>
            </a:pPr>
            <a:r>
              <a:rPr lang="en-US" sz="3500" kern="0" dirty="0">
                <a:solidFill>
                  <a:sysClr val="windowText" lastClr="000000"/>
                </a:solidFill>
              </a:rPr>
              <a:t>Localized infrastructure, e.g.:</a:t>
            </a:r>
          </a:p>
          <a:p>
            <a:pPr marL="1028700" lvl="1" indent="-571500">
              <a:spcAft>
                <a:spcPts val="1800"/>
              </a:spcAft>
              <a:buFont typeface="Arial" panose="020B0604020202020204" pitchFamily="34" charset="0"/>
              <a:buChar char="•"/>
            </a:pPr>
            <a:r>
              <a:rPr lang="en-US" sz="3200" kern="0" dirty="0">
                <a:solidFill>
                  <a:sysClr val="windowText" lastClr="000000"/>
                </a:solidFill>
              </a:rPr>
              <a:t>Collector primary roads abutting development</a:t>
            </a:r>
          </a:p>
          <a:p>
            <a:pPr marL="1028700" lvl="1" indent="-571500">
              <a:spcAft>
                <a:spcPts val="1800"/>
              </a:spcAft>
              <a:buFont typeface="Arial" panose="020B0604020202020204" pitchFamily="34" charset="0"/>
              <a:buChar char="•"/>
            </a:pPr>
            <a:r>
              <a:rPr lang="en-US" sz="3200" kern="0" dirty="0">
                <a:solidFill>
                  <a:sysClr val="windowText" lastClr="000000"/>
                </a:solidFill>
              </a:rPr>
              <a:t>Traffic signals abutting development</a:t>
            </a:r>
          </a:p>
          <a:p>
            <a:pPr marL="1028700" lvl="1" indent="-571500">
              <a:spcAft>
                <a:spcPts val="1800"/>
              </a:spcAft>
              <a:buFont typeface="Arial" panose="020B0604020202020204" pitchFamily="34" charset="0"/>
              <a:buChar char="•"/>
            </a:pPr>
            <a:r>
              <a:rPr lang="en-US" sz="3200" kern="0" dirty="0">
                <a:solidFill>
                  <a:sysClr val="windowText" lastClr="000000"/>
                </a:solidFill>
              </a:rPr>
              <a:t>Small culverts (&lt; 4m</a:t>
            </a:r>
            <a:r>
              <a:rPr lang="en-US" sz="3200" kern="0" baseline="30000" dirty="0">
                <a:solidFill>
                  <a:sysClr val="windowText" lastClr="000000"/>
                </a:solidFill>
              </a:rPr>
              <a:t>2</a:t>
            </a:r>
            <a:r>
              <a:rPr lang="en-US" sz="3200" kern="0" dirty="0">
                <a:solidFill>
                  <a:sysClr val="windowText" lastClr="000000"/>
                </a:solidFill>
              </a:rPr>
              <a:t>)</a:t>
            </a:r>
          </a:p>
          <a:p>
            <a:pPr marL="1028700" lvl="1" indent="-571500">
              <a:spcAft>
                <a:spcPts val="1800"/>
              </a:spcAft>
              <a:buFont typeface="Arial" panose="020B0604020202020204" pitchFamily="34" charset="0"/>
              <a:buChar char="•"/>
            </a:pPr>
            <a:r>
              <a:rPr lang="en-US" sz="3200" kern="0" dirty="0">
                <a:solidFill>
                  <a:sysClr val="windowText" lastClr="000000"/>
                </a:solidFill>
              </a:rPr>
              <a:t>Trail infrastructure</a:t>
            </a:r>
          </a:p>
          <a:p>
            <a:pPr marL="571500" indent="-571500">
              <a:spcAft>
                <a:spcPts val="1800"/>
              </a:spcAft>
              <a:buFont typeface="Arial" panose="020B0604020202020204" pitchFamily="34" charset="0"/>
              <a:buChar char="•"/>
            </a:pPr>
            <a:r>
              <a:rPr lang="en-US" sz="3500" kern="0" dirty="0">
                <a:solidFill>
                  <a:sysClr val="windowText" lastClr="000000"/>
                </a:solidFill>
              </a:rPr>
              <a:t>Street frontage (per metre) based</a:t>
            </a:r>
          </a:p>
          <a:p>
            <a:pPr marL="571500" indent="-571500">
              <a:spcAft>
                <a:spcPts val="1800"/>
              </a:spcAft>
              <a:buFont typeface="Arial" panose="020B0604020202020204" pitchFamily="34" charset="0"/>
              <a:buChar char="•"/>
            </a:pPr>
            <a:endParaRPr lang="en-US" sz="3500" kern="0" dirty="0">
              <a:solidFill>
                <a:sysClr val="windowText" lastClr="000000"/>
              </a:solidFill>
            </a:endParaRPr>
          </a:p>
          <a:p>
            <a:pPr marL="571500" indent="-571500">
              <a:spcAft>
                <a:spcPts val="1800"/>
              </a:spcAft>
              <a:buFont typeface="Arial" panose="020B0604020202020204" pitchFamily="34" charset="0"/>
              <a:buChar char="•"/>
            </a:pPr>
            <a:endParaRPr lang="en-US" sz="3800" kern="0" dirty="0">
              <a:solidFill>
                <a:sysClr val="windowText" lastClr="000000"/>
              </a:solidFill>
            </a:endParaRPr>
          </a:p>
          <a:p>
            <a:pPr marL="571500" indent="-571500">
              <a:spcAft>
                <a:spcPts val="1800"/>
              </a:spcAft>
              <a:buFont typeface="Arial" panose="020B0604020202020204" pitchFamily="34" charset="0"/>
              <a:buChar char="•"/>
            </a:pPr>
            <a:endParaRPr lang="en-US" sz="4200" kern="0" dirty="0">
              <a:solidFill>
                <a:sysClr val="windowText" lastClr="000000"/>
              </a:solidFill>
            </a:endParaRPr>
          </a:p>
        </p:txBody>
      </p:sp>
      <p:sp>
        <p:nvSpPr>
          <p:cNvPr id="24" name="Content Placeholder 2">
            <a:extLst>
              <a:ext uri="{FF2B5EF4-FFF2-40B4-BE49-F238E27FC236}">
                <a16:creationId xmlns:a16="http://schemas.microsoft.com/office/drawing/2014/main" id="{AA0039CB-C947-4278-BAE8-9DDAC919602F}"/>
              </a:ext>
            </a:extLst>
          </p:cNvPr>
          <p:cNvSpPr txBox="1">
            <a:spLocks/>
          </p:cNvSpPr>
          <p:nvPr>
            <p:custDataLst>
              <p:tags r:id="rId21"/>
            </p:custDataLst>
          </p:nvPr>
        </p:nvSpPr>
        <p:spPr>
          <a:xfrm>
            <a:off x="9577698" y="2320480"/>
            <a:ext cx="10469538" cy="677857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800"/>
              </a:spcAft>
              <a:buFont typeface="Arial" panose="020B0604020202020204" pitchFamily="34" charset="0"/>
              <a:buChar char="•"/>
            </a:pPr>
            <a:r>
              <a:rPr lang="fr-CA" sz="3500" kern="0" dirty="0"/>
              <a:t>Exemple : prolongement de la promenade Twin Oaks</a:t>
            </a:r>
          </a:p>
          <a:p>
            <a:pPr marL="571500" indent="-571500">
              <a:spcAft>
                <a:spcPts val="1800"/>
              </a:spcAft>
              <a:buFont typeface="Arial" panose="020B0604020202020204" pitchFamily="34" charset="0"/>
              <a:buChar char="•"/>
            </a:pPr>
            <a:r>
              <a:rPr lang="fr-CA" sz="3500" kern="0" dirty="0"/>
              <a:t>Application rare</a:t>
            </a:r>
          </a:p>
          <a:p>
            <a:pPr marL="571500" indent="-571500">
              <a:spcAft>
                <a:spcPts val="1800"/>
              </a:spcAft>
              <a:buFont typeface="Arial" panose="020B0604020202020204" pitchFamily="34" charset="0"/>
              <a:buChar char="•"/>
            </a:pPr>
            <a:r>
              <a:rPr lang="fr-CA" sz="3500" kern="0" dirty="0"/>
              <a:t>Infrastructures localisées, par exemple :</a:t>
            </a:r>
          </a:p>
          <a:p>
            <a:pPr marL="1028700" lvl="1" indent="-571500">
              <a:spcAft>
                <a:spcPts val="1800"/>
              </a:spcAft>
              <a:buFont typeface="Arial" panose="020B0604020202020204" pitchFamily="34" charset="0"/>
              <a:buChar char="•"/>
            </a:pPr>
            <a:r>
              <a:rPr lang="fr-CA" sz="3200" kern="0" dirty="0"/>
              <a:t>les routes collectrices principales jouxtant les travaux d’aménagement</a:t>
            </a:r>
          </a:p>
          <a:p>
            <a:pPr marL="1028700" lvl="1" indent="-571500">
              <a:spcAft>
                <a:spcPts val="1800"/>
              </a:spcAft>
              <a:buFont typeface="Arial" panose="020B0604020202020204" pitchFamily="34" charset="0"/>
              <a:buChar char="•"/>
            </a:pPr>
            <a:r>
              <a:rPr lang="fr-CA" sz="3200" kern="0" dirty="0"/>
              <a:t>les feux de signalisation non loin des travaux d’aménagement</a:t>
            </a:r>
          </a:p>
          <a:p>
            <a:pPr marL="1028700" lvl="1" indent="-571500">
              <a:spcAft>
                <a:spcPts val="1800"/>
              </a:spcAft>
              <a:buFont typeface="Arial" panose="020B0604020202020204" pitchFamily="34" charset="0"/>
              <a:buChar char="•"/>
            </a:pPr>
            <a:r>
              <a:rPr lang="fr-CA" sz="3200" kern="0" dirty="0"/>
              <a:t>les petits ponceaux (&lt; 4 m</a:t>
            </a:r>
            <a:r>
              <a:rPr lang="fr-CA" sz="3200" kern="0" baseline="30000" dirty="0"/>
              <a:t>2</a:t>
            </a:r>
            <a:r>
              <a:rPr lang="fr-CA" sz="3200" kern="0" dirty="0"/>
              <a:t>)</a:t>
            </a:r>
          </a:p>
          <a:p>
            <a:pPr marL="1028700" lvl="1" indent="-571500">
              <a:spcAft>
                <a:spcPts val="1800"/>
              </a:spcAft>
              <a:buFont typeface="Arial" panose="020B0604020202020204" pitchFamily="34" charset="0"/>
              <a:buChar char="•"/>
            </a:pPr>
            <a:r>
              <a:rPr lang="fr-CA" sz="3200" kern="0" dirty="0"/>
              <a:t>l’infrastructure des sentiers</a:t>
            </a:r>
          </a:p>
          <a:p>
            <a:pPr marL="571500" indent="-571500">
              <a:spcAft>
                <a:spcPts val="1800"/>
              </a:spcAft>
              <a:buFont typeface="Arial" panose="020B0604020202020204" pitchFamily="34" charset="0"/>
              <a:buChar char="•"/>
            </a:pPr>
            <a:r>
              <a:rPr lang="fr-CA" sz="3500" kern="0" dirty="0"/>
              <a:t>D’après la ligne de façade donnant sur la rue (par mètre)</a:t>
            </a:r>
          </a:p>
          <a:p>
            <a:pPr>
              <a:spcAft>
                <a:spcPts val="1800"/>
              </a:spcAft>
            </a:pPr>
            <a:endParaRPr lang="fr-CA" sz="3500" kern="0" dirty="0"/>
          </a:p>
          <a:p>
            <a:pPr marL="571500" indent="-571500">
              <a:spcAft>
                <a:spcPts val="1800"/>
              </a:spcAft>
              <a:buFont typeface="Arial" panose="020B0604020202020204" pitchFamily="34" charset="0"/>
              <a:buChar char="•"/>
            </a:pPr>
            <a:endParaRPr lang="fr-CA" sz="3800" kern="0" dirty="0"/>
          </a:p>
          <a:p>
            <a:pPr marL="571500" indent="-571500">
              <a:spcAft>
                <a:spcPts val="1800"/>
              </a:spcAft>
              <a:buFont typeface="Arial" panose="020B0604020202020204" pitchFamily="34" charset="0"/>
              <a:buChar char="•"/>
            </a:pPr>
            <a:endParaRPr lang="fr-CA" sz="4200" kern="0" dirty="0"/>
          </a:p>
          <a:p>
            <a:pPr marL="571500" indent="-571500">
              <a:spcAft>
                <a:spcPts val="1800"/>
              </a:spcAft>
              <a:buFont typeface="Arial" panose="020B0604020202020204" pitchFamily="34" charset="0"/>
              <a:buChar char="•"/>
            </a:pPr>
            <a:endParaRPr lang="fr-CA" sz="4200" kern="0" dirty="0"/>
          </a:p>
        </p:txBody>
      </p:sp>
    </p:spTree>
    <p:extLst>
      <p:ext uri="{BB962C8B-B14F-4D97-AF65-F5344CB8AC3E}">
        <p14:creationId xmlns:p14="http://schemas.microsoft.com/office/powerpoint/2010/main" val="2864267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4"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5"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6"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7"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8"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29"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8" name="TextBox 17">
            <a:extLst>
              <a:ext uri="{FF2B5EF4-FFF2-40B4-BE49-F238E27FC236}">
                <a16:creationId xmlns:a16="http://schemas.microsoft.com/office/drawing/2014/main" id="{C72FA870-FB38-4273-A260-10F1DC46C900}"/>
              </a:ext>
            </a:extLst>
          </p:cNvPr>
          <p:cNvSpPr txBox="1"/>
          <p:nvPr>
            <p:custDataLst>
              <p:tags r:id="rId17"/>
            </p:custDataLst>
          </p:nvPr>
        </p:nvSpPr>
        <p:spPr>
          <a:xfrm>
            <a:off x="10028015" y="467206"/>
            <a:ext cx="9663894" cy="1754326"/>
          </a:xfrm>
          <a:prstGeom prst="rect">
            <a:avLst/>
          </a:prstGeom>
          <a:noFill/>
        </p:spPr>
        <p:txBody>
          <a:bodyPr wrap="square" rtlCol="0">
            <a:spAutoFit/>
          </a:bodyPr>
          <a:lstStyle/>
          <a:p>
            <a:r>
              <a:rPr lang="fr-CA" sz="5400" b="1" dirty="0"/>
              <a:t>Les redevances d’aménagement sectorielles</a:t>
            </a:r>
          </a:p>
        </p:txBody>
      </p:sp>
      <p:sp>
        <p:nvSpPr>
          <p:cNvPr id="19" name="TextBox 18">
            <a:extLst>
              <a:ext uri="{FF2B5EF4-FFF2-40B4-BE49-F238E27FC236}">
                <a16:creationId xmlns:a16="http://schemas.microsoft.com/office/drawing/2014/main" id="{1E1FE2B4-B800-47B6-813E-3705875F8EC8}"/>
              </a:ext>
            </a:extLst>
          </p:cNvPr>
          <p:cNvSpPr txBox="1"/>
          <p:nvPr>
            <p:custDataLst>
              <p:tags r:id="rId18"/>
            </p:custDataLst>
          </p:nvPr>
        </p:nvSpPr>
        <p:spPr>
          <a:xfrm>
            <a:off x="1247140" y="737623"/>
            <a:ext cx="8042910" cy="923330"/>
          </a:xfrm>
          <a:prstGeom prst="rect">
            <a:avLst/>
          </a:prstGeom>
          <a:noFill/>
        </p:spPr>
        <p:txBody>
          <a:bodyPr wrap="square" rtlCol="0">
            <a:spAutoFit/>
          </a:bodyPr>
          <a:lstStyle/>
          <a:p>
            <a:r>
              <a:rPr lang="fr-CA" sz="5400" b="1" dirty="0"/>
              <a:t>Area Development Charge</a:t>
            </a:r>
            <a:endParaRPr lang="en-US" sz="5400" b="1" dirty="0"/>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9"/>
            </p:custDataLst>
          </p:nvPr>
        </p:nvSpPr>
        <p:spPr>
          <a:xfrm>
            <a:off x="147537" y="10402637"/>
            <a:ext cx="3090243" cy="644146"/>
          </a:xfrm>
        </p:spPr>
        <p:txBody>
          <a:bodyPr/>
          <a:lstStyle/>
          <a:p>
            <a:fld id="{B6F15528-21DE-4FAA-801E-634DDDAF4B2B}" type="slidenum">
              <a:rPr lang="en-US" smtClean="0"/>
              <a:t>6</a:t>
            </a:fld>
            <a:endParaRPr lang="en-US" dirty="0"/>
          </a:p>
        </p:txBody>
      </p:sp>
      <p:sp>
        <p:nvSpPr>
          <p:cNvPr id="22" name="Content Placeholder 2">
            <a:extLst>
              <a:ext uri="{FF2B5EF4-FFF2-40B4-BE49-F238E27FC236}">
                <a16:creationId xmlns:a16="http://schemas.microsoft.com/office/drawing/2014/main" id="{5DDFA216-6C12-485F-A3EB-9391971B18D9}"/>
              </a:ext>
            </a:extLst>
          </p:cNvPr>
          <p:cNvSpPr txBox="1">
            <a:spLocks/>
          </p:cNvSpPr>
          <p:nvPr>
            <p:custDataLst>
              <p:tags r:id="rId20"/>
            </p:custDataLst>
          </p:nvPr>
        </p:nvSpPr>
        <p:spPr>
          <a:xfrm>
            <a:off x="603250" y="2292396"/>
            <a:ext cx="8532412" cy="773202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800"/>
              </a:spcAft>
              <a:buFont typeface="Arial" panose="020B0604020202020204" pitchFamily="34" charset="0"/>
              <a:buChar char="•"/>
            </a:pPr>
            <a:r>
              <a:rPr lang="en-US" sz="3500" kern="0" dirty="0">
                <a:solidFill>
                  <a:sysClr val="windowText" lastClr="000000"/>
                </a:solidFill>
              </a:rPr>
              <a:t>E.g. Humphreys Brook East</a:t>
            </a:r>
          </a:p>
          <a:p>
            <a:pPr marL="571500" indent="-571500">
              <a:spcAft>
                <a:spcPts val="1800"/>
              </a:spcAft>
              <a:buFont typeface="Arial" panose="020B0604020202020204" pitchFamily="34" charset="0"/>
              <a:buChar char="•"/>
            </a:pPr>
            <a:r>
              <a:rPr lang="en-US" sz="3500" kern="0" dirty="0">
                <a:solidFill>
                  <a:sysClr val="windowText" lastClr="000000"/>
                </a:solidFill>
              </a:rPr>
              <a:t>Common application</a:t>
            </a:r>
          </a:p>
          <a:p>
            <a:pPr marL="571500" indent="-571500">
              <a:spcAft>
                <a:spcPts val="1800"/>
              </a:spcAft>
              <a:buFont typeface="Arial" panose="020B0604020202020204" pitchFamily="34" charset="0"/>
              <a:buChar char="•"/>
            </a:pPr>
            <a:r>
              <a:rPr lang="en-US" sz="3500" kern="0" dirty="0">
                <a:solidFill>
                  <a:sysClr val="windowText" lastClr="000000"/>
                </a:solidFill>
              </a:rPr>
              <a:t>Broader area infrastructure, e.g.:</a:t>
            </a:r>
          </a:p>
          <a:p>
            <a:pPr marL="1028700" lvl="1" indent="-571500">
              <a:spcAft>
                <a:spcPts val="1800"/>
              </a:spcAft>
              <a:buFont typeface="Arial" panose="020B0604020202020204" pitchFamily="34" charset="0"/>
              <a:buChar char="•"/>
            </a:pPr>
            <a:r>
              <a:rPr lang="en-US" sz="3500" kern="0" dirty="0">
                <a:solidFill>
                  <a:sysClr val="windowText" lastClr="000000"/>
                </a:solidFill>
              </a:rPr>
              <a:t>Water and wastewater pipe oversizing (250mm and 300mm)</a:t>
            </a:r>
          </a:p>
          <a:p>
            <a:pPr marL="1028700" lvl="1" indent="-571500">
              <a:spcAft>
                <a:spcPts val="1800"/>
              </a:spcAft>
              <a:buFont typeface="Arial" panose="020B0604020202020204" pitchFamily="34" charset="0"/>
              <a:buChar char="•"/>
            </a:pPr>
            <a:r>
              <a:rPr lang="en-US" sz="3500" kern="0" dirty="0">
                <a:solidFill>
                  <a:sysClr val="windowText" lastClr="000000"/>
                </a:solidFill>
              </a:rPr>
              <a:t>Street oversizing (arterial)</a:t>
            </a:r>
          </a:p>
          <a:p>
            <a:pPr marL="1028700" lvl="1" indent="-571500">
              <a:spcAft>
                <a:spcPts val="1800"/>
              </a:spcAft>
              <a:buFont typeface="Arial" panose="020B0604020202020204" pitchFamily="34" charset="0"/>
              <a:buChar char="•"/>
            </a:pPr>
            <a:r>
              <a:rPr lang="en-US" sz="3500" kern="0" dirty="0">
                <a:solidFill>
                  <a:sysClr val="windowText" lastClr="000000"/>
                </a:solidFill>
              </a:rPr>
              <a:t>Traffic signals on arterial streets</a:t>
            </a:r>
          </a:p>
          <a:p>
            <a:pPr marL="1028700" lvl="1" indent="-571500">
              <a:spcAft>
                <a:spcPts val="1800"/>
              </a:spcAft>
              <a:buFont typeface="Arial" panose="020B0604020202020204" pitchFamily="34" charset="0"/>
              <a:buChar char="•"/>
            </a:pPr>
            <a:r>
              <a:rPr lang="en-US" sz="3500" kern="0" dirty="0">
                <a:solidFill>
                  <a:sysClr val="windowText" lastClr="000000"/>
                </a:solidFill>
              </a:rPr>
              <a:t>Large culverts (≥ 4m</a:t>
            </a:r>
            <a:r>
              <a:rPr lang="en-US" sz="3500" kern="0" baseline="30000" dirty="0">
                <a:solidFill>
                  <a:sysClr val="windowText" lastClr="000000"/>
                </a:solidFill>
              </a:rPr>
              <a:t>2</a:t>
            </a:r>
            <a:r>
              <a:rPr lang="en-US" sz="3500" kern="0" dirty="0">
                <a:solidFill>
                  <a:sysClr val="windowText" lastClr="000000"/>
                </a:solidFill>
              </a:rPr>
              <a:t>) or crossings</a:t>
            </a:r>
          </a:p>
          <a:p>
            <a:pPr marL="571500" indent="-571500">
              <a:spcAft>
                <a:spcPts val="1800"/>
              </a:spcAft>
              <a:buFont typeface="Arial" panose="020B0604020202020204" pitchFamily="34" charset="0"/>
              <a:buChar char="•"/>
            </a:pPr>
            <a:r>
              <a:rPr lang="en-US" sz="3500" kern="0" dirty="0">
                <a:solidFill>
                  <a:sysClr val="windowText" lastClr="000000"/>
                </a:solidFill>
              </a:rPr>
              <a:t>Area (per acre) based</a:t>
            </a:r>
          </a:p>
          <a:p>
            <a:pPr>
              <a:spcAft>
                <a:spcPts val="1800"/>
              </a:spcAft>
            </a:pPr>
            <a:endParaRPr lang="en-US" sz="3500" kern="0" dirty="0">
              <a:solidFill>
                <a:sysClr val="windowText" lastClr="000000"/>
              </a:solidFill>
            </a:endParaRPr>
          </a:p>
          <a:p>
            <a:pPr marL="571500" indent="-571500">
              <a:spcAft>
                <a:spcPts val="1800"/>
              </a:spcAft>
              <a:buFont typeface="Arial" panose="020B0604020202020204" pitchFamily="34" charset="0"/>
              <a:buChar char="•"/>
            </a:pPr>
            <a:endParaRPr lang="en-US" sz="3800" kern="0" dirty="0">
              <a:solidFill>
                <a:sysClr val="windowText" lastClr="000000"/>
              </a:solidFill>
            </a:endParaRPr>
          </a:p>
          <a:p>
            <a:pPr marL="571500" indent="-571500">
              <a:spcAft>
                <a:spcPts val="1800"/>
              </a:spcAft>
              <a:buFont typeface="Arial" panose="020B0604020202020204" pitchFamily="34" charset="0"/>
              <a:buChar char="•"/>
            </a:pPr>
            <a:endParaRPr lang="en-US" sz="4200" kern="0" dirty="0">
              <a:solidFill>
                <a:sysClr val="windowText" lastClr="000000"/>
              </a:solidFill>
            </a:endParaRPr>
          </a:p>
        </p:txBody>
      </p:sp>
      <p:sp>
        <p:nvSpPr>
          <p:cNvPr id="24" name="Content Placeholder 2">
            <a:extLst>
              <a:ext uri="{FF2B5EF4-FFF2-40B4-BE49-F238E27FC236}">
                <a16:creationId xmlns:a16="http://schemas.microsoft.com/office/drawing/2014/main" id="{AA0039CB-C947-4278-BAE8-9DDAC919602F}"/>
              </a:ext>
            </a:extLst>
          </p:cNvPr>
          <p:cNvSpPr txBox="1">
            <a:spLocks/>
          </p:cNvSpPr>
          <p:nvPr>
            <p:custDataLst>
              <p:tags r:id="rId21"/>
            </p:custDataLst>
          </p:nvPr>
        </p:nvSpPr>
        <p:spPr>
          <a:xfrm>
            <a:off x="9634562" y="2223477"/>
            <a:ext cx="10469538" cy="677857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800"/>
              </a:spcAft>
              <a:buFont typeface="Arial" panose="020B0604020202020204" pitchFamily="34" charset="0"/>
              <a:buChar char="•"/>
            </a:pPr>
            <a:r>
              <a:rPr lang="fr-CA" sz="3500" kern="0" dirty="0"/>
              <a:t>Exemple : secteur est du ruisseau Humphreys</a:t>
            </a:r>
          </a:p>
          <a:p>
            <a:pPr marL="571500" indent="-571500">
              <a:spcAft>
                <a:spcPts val="1800"/>
              </a:spcAft>
              <a:buFont typeface="Arial" panose="020B0604020202020204" pitchFamily="34" charset="0"/>
              <a:buChar char="•"/>
            </a:pPr>
            <a:r>
              <a:rPr lang="fr-CA" sz="3500" kern="0" dirty="0"/>
              <a:t>Application courante</a:t>
            </a:r>
          </a:p>
          <a:p>
            <a:pPr marL="571500" indent="-571500">
              <a:spcAft>
                <a:spcPts val="1800"/>
              </a:spcAft>
              <a:buFont typeface="Arial" panose="020B0604020202020204" pitchFamily="34" charset="0"/>
              <a:buChar char="•"/>
            </a:pPr>
            <a:r>
              <a:rPr lang="fr-CA" sz="3500" kern="0" dirty="0"/>
              <a:t>Infrastructures sur une plus grande superficie, par exemple :</a:t>
            </a:r>
          </a:p>
          <a:p>
            <a:pPr marL="1028700" lvl="1" indent="-571500">
              <a:spcAft>
                <a:spcPts val="1800"/>
              </a:spcAft>
              <a:buFont typeface="Arial" panose="020B0604020202020204" pitchFamily="34" charset="0"/>
              <a:buChar char="•"/>
            </a:pPr>
            <a:r>
              <a:rPr lang="fr-CA" sz="3500" kern="0" dirty="0"/>
              <a:t>le surdimensionnement des canalisations d’aqueduc et d’égout (250 mm et 300 mm)</a:t>
            </a:r>
          </a:p>
          <a:p>
            <a:pPr marL="1028700" lvl="1" indent="-571500">
              <a:spcAft>
                <a:spcPts val="1800"/>
              </a:spcAft>
              <a:buFont typeface="Arial" panose="020B0604020202020204" pitchFamily="34" charset="0"/>
              <a:buChar char="•"/>
            </a:pPr>
            <a:r>
              <a:rPr lang="fr-CA" sz="3500" kern="0" dirty="0"/>
              <a:t>le surdimensionnement des rues (artères)</a:t>
            </a:r>
          </a:p>
          <a:p>
            <a:pPr marL="1028700" lvl="1" indent="-571500">
              <a:spcAft>
                <a:spcPts val="1800"/>
              </a:spcAft>
              <a:buFont typeface="Arial" panose="020B0604020202020204" pitchFamily="34" charset="0"/>
              <a:buChar char="•"/>
            </a:pPr>
            <a:r>
              <a:rPr lang="fr-CA" sz="3500" kern="0" dirty="0"/>
              <a:t>les feux de circulation sur les artères</a:t>
            </a:r>
          </a:p>
          <a:p>
            <a:pPr marL="1028700" lvl="1" indent="-571500">
              <a:spcAft>
                <a:spcPts val="1800"/>
              </a:spcAft>
              <a:buFont typeface="Arial" panose="020B0604020202020204" pitchFamily="34" charset="0"/>
              <a:buChar char="•"/>
            </a:pPr>
            <a:r>
              <a:rPr lang="fr-CA" sz="3500" kern="0" dirty="0"/>
              <a:t>les grands ponceaux (≥ 4 m</a:t>
            </a:r>
            <a:r>
              <a:rPr lang="fr-CA" sz="3500" kern="0" baseline="30000" dirty="0"/>
              <a:t>2</a:t>
            </a:r>
            <a:r>
              <a:rPr lang="fr-CA" sz="3500" kern="0" dirty="0"/>
              <a:t>) ou les passages</a:t>
            </a:r>
          </a:p>
          <a:p>
            <a:pPr marL="571500" indent="-571500">
              <a:spcAft>
                <a:spcPts val="1800"/>
              </a:spcAft>
              <a:buFont typeface="Arial" panose="020B0604020202020204" pitchFamily="34" charset="0"/>
              <a:buChar char="•"/>
            </a:pPr>
            <a:r>
              <a:rPr lang="fr-CA" sz="3500" kern="0" dirty="0"/>
              <a:t>D’après la superficie (par acre)</a:t>
            </a:r>
          </a:p>
        </p:txBody>
      </p:sp>
    </p:spTree>
    <p:extLst>
      <p:ext uri="{BB962C8B-B14F-4D97-AF65-F5344CB8AC3E}">
        <p14:creationId xmlns:p14="http://schemas.microsoft.com/office/powerpoint/2010/main" val="4234644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4"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5"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6"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7"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8"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29"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8" name="TextBox 17">
            <a:extLst>
              <a:ext uri="{FF2B5EF4-FFF2-40B4-BE49-F238E27FC236}">
                <a16:creationId xmlns:a16="http://schemas.microsoft.com/office/drawing/2014/main" id="{C72FA870-FB38-4273-A260-10F1DC46C900}"/>
              </a:ext>
            </a:extLst>
          </p:cNvPr>
          <p:cNvSpPr txBox="1"/>
          <p:nvPr>
            <p:custDataLst>
              <p:tags r:id="rId17"/>
            </p:custDataLst>
          </p:nvPr>
        </p:nvSpPr>
        <p:spPr>
          <a:xfrm>
            <a:off x="9436754" y="736097"/>
            <a:ext cx="10287000" cy="1754326"/>
          </a:xfrm>
          <a:prstGeom prst="rect">
            <a:avLst/>
          </a:prstGeom>
          <a:noFill/>
        </p:spPr>
        <p:txBody>
          <a:bodyPr wrap="square" rtlCol="0">
            <a:spAutoFit/>
          </a:bodyPr>
          <a:lstStyle/>
          <a:p>
            <a:r>
              <a:rPr lang="fr-CA" sz="5400" b="1" dirty="0"/>
              <a:t>Les redevances d’aménagement pour l’agrandissement des secteurs</a:t>
            </a:r>
          </a:p>
        </p:txBody>
      </p:sp>
      <p:sp>
        <p:nvSpPr>
          <p:cNvPr id="19" name="TextBox 18">
            <a:extLst>
              <a:ext uri="{FF2B5EF4-FFF2-40B4-BE49-F238E27FC236}">
                <a16:creationId xmlns:a16="http://schemas.microsoft.com/office/drawing/2014/main" id="{1E1FE2B4-B800-47B6-813E-3705875F8EC8}"/>
              </a:ext>
            </a:extLst>
          </p:cNvPr>
          <p:cNvSpPr txBox="1"/>
          <p:nvPr>
            <p:custDataLst>
              <p:tags r:id="rId18"/>
            </p:custDataLst>
          </p:nvPr>
        </p:nvSpPr>
        <p:spPr>
          <a:xfrm>
            <a:off x="1323426" y="775665"/>
            <a:ext cx="8042910" cy="1754326"/>
          </a:xfrm>
          <a:prstGeom prst="rect">
            <a:avLst/>
          </a:prstGeom>
          <a:noFill/>
        </p:spPr>
        <p:txBody>
          <a:bodyPr wrap="square" rtlCol="0">
            <a:spAutoFit/>
          </a:bodyPr>
          <a:lstStyle/>
          <a:p>
            <a:r>
              <a:rPr lang="fr-CA" sz="5400" b="1" dirty="0"/>
              <a:t>Broader </a:t>
            </a:r>
          </a:p>
          <a:p>
            <a:r>
              <a:rPr lang="fr-CA" sz="5400" b="1" dirty="0"/>
              <a:t>Area Development Charge</a:t>
            </a:r>
            <a:endParaRPr lang="en-US" sz="5400" b="1" dirty="0"/>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9"/>
            </p:custDataLst>
          </p:nvPr>
        </p:nvSpPr>
        <p:spPr>
          <a:xfrm>
            <a:off x="147537" y="10402637"/>
            <a:ext cx="3090243" cy="644146"/>
          </a:xfrm>
        </p:spPr>
        <p:txBody>
          <a:bodyPr/>
          <a:lstStyle/>
          <a:p>
            <a:fld id="{B6F15528-21DE-4FAA-801E-634DDDAF4B2B}" type="slidenum">
              <a:rPr lang="en-US" smtClean="0"/>
              <a:t>7</a:t>
            </a:fld>
            <a:endParaRPr lang="en-US" dirty="0"/>
          </a:p>
        </p:txBody>
      </p:sp>
      <p:sp>
        <p:nvSpPr>
          <p:cNvPr id="22" name="Content Placeholder 2">
            <a:extLst>
              <a:ext uri="{FF2B5EF4-FFF2-40B4-BE49-F238E27FC236}">
                <a16:creationId xmlns:a16="http://schemas.microsoft.com/office/drawing/2014/main" id="{5DDFA216-6C12-485F-A3EB-9391971B18D9}"/>
              </a:ext>
            </a:extLst>
          </p:cNvPr>
          <p:cNvSpPr txBox="1">
            <a:spLocks/>
          </p:cNvSpPr>
          <p:nvPr>
            <p:custDataLst>
              <p:tags r:id="rId20"/>
            </p:custDataLst>
          </p:nvPr>
        </p:nvSpPr>
        <p:spPr>
          <a:xfrm>
            <a:off x="696969" y="2982677"/>
            <a:ext cx="8532412" cy="7732024"/>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800"/>
              </a:spcAft>
              <a:buFont typeface="Arial" panose="020B0604020202020204" pitchFamily="34" charset="0"/>
              <a:buChar char="•"/>
            </a:pPr>
            <a:r>
              <a:rPr lang="en-US" sz="3500" kern="0" dirty="0">
                <a:solidFill>
                  <a:sysClr val="windowText" lastClr="000000"/>
                </a:solidFill>
              </a:rPr>
              <a:t>Not yet implemented</a:t>
            </a:r>
          </a:p>
          <a:p>
            <a:pPr marL="571500" indent="-571500">
              <a:spcAft>
                <a:spcPts val="1800"/>
              </a:spcAft>
              <a:buFont typeface="Arial" panose="020B0604020202020204" pitchFamily="34" charset="0"/>
              <a:buChar char="•"/>
            </a:pPr>
            <a:r>
              <a:rPr lang="en-US" sz="3500" kern="0" dirty="0">
                <a:solidFill>
                  <a:sysClr val="windowText" lastClr="000000"/>
                </a:solidFill>
              </a:rPr>
              <a:t>City-wide or city sectors</a:t>
            </a:r>
          </a:p>
          <a:p>
            <a:pPr marL="571500" indent="-571500">
              <a:spcAft>
                <a:spcPts val="1800"/>
              </a:spcAft>
              <a:buFont typeface="Arial" panose="020B0604020202020204" pitchFamily="34" charset="0"/>
              <a:buChar char="•"/>
            </a:pPr>
            <a:r>
              <a:rPr lang="en-US" sz="3500" kern="0" dirty="0">
                <a:solidFill>
                  <a:sysClr val="windowText" lastClr="000000"/>
                </a:solidFill>
              </a:rPr>
              <a:t>Water (supply and treatment)</a:t>
            </a:r>
          </a:p>
          <a:p>
            <a:pPr marL="571500" indent="-571500">
              <a:spcAft>
                <a:spcPts val="1800"/>
              </a:spcAft>
              <a:buFont typeface="Arial" panose="020B0604020202020204" pitchFamily="34" charset="0"/>
              <a:buChar char="•"/>
            </a:pPr>
            <a:r>
              <a:rPr lang="en-US" sz="3500" kern="0" dirty="0">
                <a:solidFill>
                  <a:sysClr val="windowText" lastClr="000000"/>
                </a:solidFill>
              </a:rPr>
              <a:t>Wastewater (treatment and biosolids)</a:t>
            </a:r>
          </a:p>
          <a:p>
            <a:pPr marL="571500" indent="-571500">
              <a:spcAft>
                <a:spcPts val="1800"/>
              </a:spcAft>
              <a:buFont typeface="Arial" panose="020B0604020202020204" pitchFamily="34" charset="0"/>
              <a:buChar char="•"/>
            </a:pPr>
            <a:r>
              <a:rPr lang="en-US" sz="3500" kern="0" dirty="0">
                <a:solidFill>
                  <a:sysClr val="windowText" lastClr="000000"/>
                </a:solidFill>
              </a:rPr>
              <a:t>Area (per acre) based</a:t>
            </a:r>
          </a:p>
          <a:p>
            <a:pPr marL="571500" indent="-571500">
              <a:spcAft>
                <a:spcPts val="1800"/>
              </a:spcAft>
              <a:buFont typeface="Arial" panose="020B0604020202020204" pitchFamily="34" charset="0"/>
              <a:buChar char="•"/>
            </a:pPr>
            <a:endParaRPr lang="en-US" sz="3500" kern="0" dirty="0">
              <a:solidFill>
                <a:sysClr val="windowText" lastClr="000000"/>
              </a:solidFill>
            </a:endParaRPr>
          </a:p>
          <a:p>
            <a:pPr>
              <a:spcAft>
                <a:spcPts val="1800"/>
              </a:spcAft>
            </a:pPr>
            <a:endParaRPr lang="en-US" sz="3500" kern="0" dirty="0">
              <a:solidFill>
                <a:sysClr val="windowText" lastClr="000000"/>
              </a:solidFill>
            </a:endParaRPr>
          </a:p>
          <a:p>
            <a:pPr marL="571500" indent="-571500">
              <a:spcAft>
                <a:spcPts val="1800"/>
              </a:spcAft>
              <a:buFont typeface="Arial" panose="020B0604020202020204" pitchFamily="34" charset="0"/>
              <a:buChar char="•"/>
            </a:pPr>
            <a:endParaRPr lang="en-US" sz="3800" kern="0" dirty="0">
              <a:solidFill>
                <a:sysClr val="windowText" lastClr="000000"/>
              </a:solidFill>
            </a:endParaRPr>
          </a:p>
          <a:p>
            <a:pPr marL="571500" indent="-571500">
              <a:spcAft>
                <a:spcPts val="1800"/>
              </a:spcAft>
              <a:buFont typeface="Arial" panose="020B0604020202020204" pitchFamily="34" charset="0"/>
              <a:buChar char="•"/>
            </a:pPr>
            <a:endParaRPr lang="en-US" sz="4200" kern="0" dirty="0">
              <a:solidFill>
                <a:sysClr val="windowText" lastClr="000000"/>
              </a:solidFill>
            </a:endParaRPr>
          </a:p>
        </p:txBody>
      </p:sp>
      <p:sp>
        <p:nvSpPr>
          <p:cNvPr id="24" name="Content Placeholder 2">
            <a:extLst>
              <a:ext uri="{FF2B5EF4-FFF2-40B4-BE49-F238E27FC236}">
                <a16:creationId xmlns:a16="http://schemas.microsoft.com/office/drawing/2014/main" id="{AA0039CB-C947-4278-BAE8-9DDAC919602F}"/>
              </a:ext>
            </a:extLst>
          </p:cNvPr>
          <p:cNvSpPr txBox="1">
            <a:spLocks/>
          </p:cNvSpPr>
          <p:nvPr>
            <p:custDataLst>
              <p:tags r:id="rId21"/>
            </p:custDataLst>
          </p:nvPr>
        </p:nvSpPr>
        <p:spPr>
          <a:xfrm>
            <a:off x="9473622" y="2885734"/>
            <a:ext cx="10469538" cy="6778579"/>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spcAft>
                <a:spcPts val="1800"/>
              </a:spcAft>
              <a:buFont typeface="Arial" panose="020B0604020202020204" pitchFamily="34" charset="0"/>
              <a:buChar char="•"/>
            </a:pPr>
            <a:r>
              <a:rPr lang="fr-CA" sz="3500" kern="0" dirty="0"/>
              <a:t>Redevances qui n’ont pas encore été mises en œuvre</a:t>
            </a:r>
          </a:p>
          <a:p>
            <a:pPr marL="571500" indent="-571500">
              <a:spcAft>
                <a:spcPts val="1800"/>
              </a:spcAft>
              <a:buFont typeface="Arial" panose="020B0604020202020204" pitchFamily="34" charset="0"/>
              <a:buChar char="•"/>
            </a:pPr>
            <a:r>
              <a:rPr lang="fr-CA" sz="3500" kern="0" dirty="0"/>
              <a:t>Ensemble de la ville ou secteurs du territoire municipal</a:t>
            </a:r>
          </a:p>
          <a:p>
            <a:pPr marL="571500" indent="-571500">
              <a:spcAft>
                <a:spcPts val="1800"/>
              </a:spcAft>
              <a:buFont typeface="Arial" panose="020B0604020202020204" pitchFamily="34" charset="0"/>
              <a:buChar char="•"/>
            </a:pPr>
            <a:r>
              <a:rPr lang="fr-CA" sz="3500" kern="0" dirty="0"/>
              <a:t>Aqueduc (alimentation en eau et traitement des eaux)</a:t>
            </a:r>
          </a:p>
          <a:p>
            <a:pPr marL="571500" indent="-571500">
              <a:spcAft>
                <a:spcPts val="1800"/>
              </a:spcAft>
              <a:buFont typeface="Arial" panose="020B0604020202020204" pitchFamily="34" charset="0"/>
              <a:buChar char="•"/>
            </a:pPr>
            <a:r>
              <a:rPr lang="fr-CA" sz="3500" kern="0" dirty="0"/>
              <a:t>Égout (traitement et biosolides)</a:t>
            </a:r>
          </a:p>
          <a:p>
            <a:pPr marL="571500" indent="-571500">
              <a:spcAft>
                <a:spcPts val="1800"/>
              </a:spcAft>
              <a:buFont typeface="Arial" panose="020B0604020202020204" pitchFamily="34" charset="0"/>
              <a:buChar char="•"/>
            </a:pPr>
            <a:r>
              <a:rPr lang="fr-CA" sz="3500" kern="0" dirty="0"/>
              <a:t>D’après la superficie (par acre)</a:t>
            </a:r>
          </a:p>
          <a:p>
            <a:pPr marL="571500" indent="-571500">
              <a:spcAft>
                <a:spcPts val="1800"/>
              </a:spcAft>
              <a:buFont typeface="Arial" panose="020B0604020202020204" pitchFamily="34" charset="0"/>
              <a:buChar char="•"/>
            </a:pPr>
            <a:endParaRPr lang="fr-CA" sz="3500" kern="0" dirty="0"/>
          </a:p>
          <a:p>
            <a:pPr marL="571500" indent="-571500">
              <a:spcAft>
                <a:spcPts val="1800"/>
              </a:spcAft>
              <a:buFont typeface="Arial" panose="020B0604020202020204" pitchFamily="34" charset="0"/>
              <a:buChar char="•"/>
            </a:pPr>
            <a:endParaRPr lang="fr-CA" sz="3800" kern="0" dirty="0"/>
          </a:p>
          <a:p>
            <a:pPr marL="571500" indent="-571500">
              <a:spcAft>
                <a:spcPts val="1800"/>
              </a:spcAft>
              <a:buFont typeface="Arial" panose="020B0604020202020204" pitchFamily="34" charset="0"/>
              <a:buChar char="•"/>
            </a:pPr>
            <a:endParaRPr lang="fr-CA" sz="4200" kern="0" dirty="0"/>
          </a:p>
          <a:p>
            <a:pPr marL="571500" indent="-571500">
              <a:spcAft>
                <a:spcPts val="1800"/>
              </a:spcAft>
              <a:buFont typeface="Arial" panose="020B0604020202020204" pitchFamily="34" charset="0"/>
              <a:buChar char="•"/>
            </a:pPr>
            <a:endParaRPr lang="fr-CA" sz="4200" kern="0" dirty="0"/>
          </a:p>
        </p:txBody>
      </p:sp>
    </p:spTree>
    <p:extLst>
      <p:ext uri="{BB962C8B-B14F-4D97-AF65-F5344CB8AC3E}">
        <p14:creationId xmlns:p14="http://schemas.microsoft.com/office/powerpoint/2010/main" val="3219312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4"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5"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6"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7"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8"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29"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8" name="TextBox 17">
            <a:extLst>
              <a:ext uri="{FF2B5EF4-FFF2-40B4-BE49-F238E27FC236}">
                <a16:creationId xmlns:a16="http://schemas.microsoft.com/office/drawing/2014/main" id="{C72FA870-FB38-4273-A260-10F1DC46C900}"/>
              </a:ext>
            </a:extLst>
          </p:cNvPr>
          <p:cNvSpPr txBox="1"/>
          <p:nvPr>
            <p:custDataLst>
              <p:tags r:id="rId17"/>
            </p:custDataLst>
          </p:nvPr>
        </p:nvSpPr>
        <p:spPr>
          <a:xfrm>
            <a:off x="9779206" y="92075"/>
            <a:ext cx="10324894" cy="1754326"/>
          </a:xfrm>
          <a:prstGeom prst="rect">
            <a:avLst/>
          </a:prstGeom>
          <a:noFill/>
        </p:spPr>
        <p:txBody>
          <a:bodyPr wrap="square" rtlCol="0">
            <a:spAutoFit/>
          </a:bodyPr>
          <a:lstStyle/>
          <a:p>
            <a:r>
              <a:rPr lang="fr-CA" sz="5400" b="1" dirty="0"/>
              <a:t>Le calcul des redevances d’aménagement</a:t>
            </a:r>
          </a:p>
        </p:txBody>
      </p:sp>
      <p:sp>
        <p:nvSpPr>
          <p:cNvPr id="19" name="TextBox 18">
            <a:extLst>
              <a:ext uri="{FF2B5EF4-FFF2-40B4-BE49-F238E27FC236}">
                <a16:creationId xmlns:a16="http://schemas.microsoft.com/office/drawing/2014/main" id="{1E1FE2B4-B800-47B6-813E-3705875F8EC8}"/>
              </a:ext>
            </a:extLst>
          </p:cNvPr>
          <p:cNvSpPr txBox="1"/>
          <p:nvPr>
            <p:custDataLst>
              <p:tags r:id="rId18"/>
            </p:custDataLst>
          </p:nvPr>
        </p:nvSpPr>
        <p:spPr>
          <a:xfrm>
            <a:off x="1247140" y="92075"/>
            <a:ext cx="7391400" cy="1754326"/>
          </a:xfrm>
          <a:prstGeom prst="rect">
            <a:avLst/>
          </a:prstGeom>
          <a:noFill/>
        </p:spPr>
        <p:txBody>
          <a:bodyPr wrap="square" rtlCol="0">
            <a:spAutoFit/>
          </a:bodyPr>
          <a:lstStyle/>
          <a:p>
            <a:r>
              <a:rPr lang="en-US" sz="5400" b="1" dirty="0"/>
              <a:t>Development Charge Calculations</a:t>
            </a:r>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9"/>
            </p:custDataLst>
          </p:nvPr>
        </p:nvSpPr>
        <p:spPr>
          <a:xfrm>
            <a:off x="147537" y="10402637"/>
            <a:ext cx="3090243" cy="644146"/>
          </a:xfrm>
        </p:spPr>
        <p:txBody>
          <a:bodyPr/>
          <a:lstStyle/>
          <a:p>
            <a:fld id="{B6F15528-21DE-4FAA-801E-634DDDAF4B2B}" type="slidenum">
              <a:rPr lang="en-US" smtClean="0"/>
              <a:t>8</a:t>
            </a:fld>
            <a:endParaRPr lang="en-US" dirty="0"/>
          </a:p>
        </p:txBody>
      </p:sp>
      <p:grpSp>
        <p:nvGrpSpPr>
          <p:cNvPr id="25" name="Group 24">
            <a:extLst>
              <a:ext uri="{FF2B5EF4-FFF2-40B4-BE49-F238E27FC236}">
                <a16:creationId xmlns:a16="http://schemas.microsoft.com/office/drawing/2014/main" id="{F51F2E34-B573-4752-A7B3-A86372C10587}"/>
              </a:ext>
            </a:extLst>
          </p:cNvPr>
          <p:cNvGrpSpPr/>
          <p:nvPr>
            <p:custDataLst>
              <p:tags r:id="rId20"/>
            </p:custDataLst>
          </p:nvPr>
        </p:nvGrpSpPr>
        <p:grpSpPr>
          <a:xfrm>
            <a:off x="2203449" y="1689538"/>
            <a:ext cx="15136848" cy="4141589"/>
            <a:chOff x="-69074" y="1406055"/>
            <a:chExt cx="9178997" cy="2511462"/>
          </a:xfrm>
        </p:grpSpPr>
        <p:sp>
          <p:nvSpPr>
            <p:cNvPr id="26" name="TextBox 25">
              <a:extLst>
                <a:ext uri="{FF2B5EF4-FFF2-40B4-BE49-F238E27FC236}">
                  <a16:creationId xmlns:a16="http://schemas.microsoft.com/office/drawing/2014/main" id="{50D60DB5-FEC0-40CF-AACD-5561CA46FCFA}"/>
                </a:ext>
              </a:extLst>
            </p:cNvPr>
            <p:cNvSpPr txBox="1"/>
            <p:nvPr/>
          </p:nvSpPr>
          <p:spPr>
            <a:xfrm>
              <a:off x="4473954" y="1631884"/>
              <a:ext cx="557349" cy="107168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884" dirty="0"/>
                <a:t>$</a:t>
              </a:r>
              <a:endParaRPr lang="en-US" sz="7916" dirty="0"/>
            </a:p>
          </p:txBody>
        </p:sp>
        <p:grpSp>
          <p:nvGrpSpPr>
            <p:cNvPr id="27" name="Group 26">
              <a:extLst>
                <a:ext uri="{FF2B5EF4-FFF2-40B4-BE49-F238E27FC236}">
                  <a16:creationId xmlns:a16="http://schemas.microsoft.com/office/drawing/2014/main" id="{188F843E-66D4-428D-B26E-7040B3C2CF62}"/>
                </a:ext>
              </a:extLst>
            </p:cNvPr>
            <p:cNvGrpSpPr/>
            <p:nvPr/>
          </p:nvGrpSpPr>
          <p:grpSpPr>
            <a:xfrm>
              <a:off x="3556787" y="2865458"/>
              <a:ext cx="2358754" cy="1052059"/>
              <a:chOff x="931817" y="2307771"/>
              <a:chExt cx="2000432" cy="1052059"/>
            </a:xfrm>
          </p:grpSpPr>
          <p:cxnSp>
            <p:nvCxnSpPr>
              <p:cNvPr id="35" name="Straight Connector 34">
                <a:extLst>
                  <a:ext uri="{FF2B5EF4-FFF2-40B4-BE49-F238E27FC236}">
                    <a16:creationId xmlns:a16="http://schemas.microsoft.com/office/drawing/2014/main" id="{83AD9D97-C8F4-4134-BCEB-A4D21C99E0F7}"/>
                  </a:ext>
                </a:extLst>
              </p:cNvPr>
              <p:cNvCxnSpPr/>
              <p:nvPr/>
            </p:nvCxnSpPr>
            <p:spPr>
              <a:xfrm>
                <a:off x="1277242" y="2307771"/>
                <a:ext cx="144562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B33DBC06-A099-4454-A256-E3056F3862EE}"/>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31817" y="2631654"/>
                <a:ext cx="287383" cy="288834"/>
              </a:xfrm>
              <a:prstGeom prst="rect">
                <a:avLst/>
              </a:prstGeom>
            </p:spPr>
          </p:pic>
          <p:pic>
            <p:nvPicPr>
              <p:cNvPr id="37" name="Picture 36">
                <a:extLst>
                  <a:ext uri="{FF2B5EF4-FFF2-40B4-BE49-F238E27FC236}">
                    <a16:creationId xmlns:a16="http://schemas.microsoft.com/office/drawing/2014/main" id="{3898D25B-9D8C-4EFD-9003-DE937042B099}"/>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180012" y="2722098"/>
                <a:ext cx="287383" cy="288834"/>
              </a:xfrm>
              <a:prstGeom prst="rect">
                <a:avLst/>
              </a:prstGeom>
            </p:spPr>
          </p:pic>
          <p:pic>
            <p:nvPicPr>
              <p:cNvPr id="38" name="Picture 37">
                <a:extLst>
                  <a:ext uri="{FF2B5EF4-FFF2-40B4-BE49-F238E27FC236}">
                    <a16:creationId xmlns:a16="http://schemas.microsoft.com/office/drawing/2014/main" id="{2B54D319-B62D-42DB-9138-75DE0EC2E728}"/>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123405" y="2414061"/>
                <a:ext cx="287383" cy="288834"/>
              </a:xfrm>
              <a:prstGeom prst="rect">
                <a:avLst/>
              </a:prstGeom>
            </p:spPr>
          </p:pic>
          <p:pic>
            <p:nvPicPr>
              <p:cNvPr id="39" name="Picture 38">
                <a:extLst>
                  <a:ext uri="{FF2B5EF4-FFF2-40B4-BE49-F238E27FC236}">
                    <a16:creationId xmlns:a16="http://schemas.microsoft.com/office/drawing/2014/main" id="{4C3A873D-9F49-42D0-9E90-DD5A90B6530D}"/>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382484" y="2427008"/>
                <a:ext cx="287383" cy="288834"/>
              </a:xfrm>
              <a:prstGeom prst="rect">
                <a:avLst/>
              </a:prstGeom>
            </p:spPr>
          </p:pic>
          <p:pic>
            <p:nvPicPr>
              <p:cNvPr id="40" name="Picture 39">
                <a:extLst>
                  <a:ext uri="{FF2B5EF4-FFF2-40B4-BE49-F238E27FC236}">
                    <a16:creationId xmlns:a16="http://schemas.microsoft.com/office/drawing/2014/main" id="{EBD7ECF9-FEF6-4D84-BB3E-4690C96A52B7}"/>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663337" y="2430279"/>
                <a:ext cx="336717" cy="493447"/>
              </a:xfrm>
              <a:prstGeom prst="rect">
                <a:avLst/>
              </a:prstGeom>
            </p:spPr>
          </p:pic>
          <p:pic>
            <p:nvPicPr>
              <p:cNvPr id="41" name="Picture 40">
                <a:extLst>
                  <a:ext uri="{FF2B5EF4-FFF2-40B4-BE49-F238E27FC236}">
                    <a16:creationId xmlns:a16="http://schemas.microsoft.com/office/drawing/2014/main" id="{4D598408-A044-47BC-8CB5-EE06A11967A7}"/>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467395" y="2678164"/>
                <a:ext cx="336717" cy="493447"/>
              </a:xfrm>
              <a:prstGeom prst="rect">
                <a:avLst/>
              </a:prstGeom>
            </p:spPr>
          </p:pic>
          <p:pic>
            <p:nvPicPr>
              <p:cNvPr id="42" name="Picture 41">
                <a:extLst>
                  <a:ext uri="{FF2B5EF4-FFF2-40B4-BE49-F238E27FC236}">
                    <a16:creationId xmlns:a16="http://schemas.microsoft.com/office/drawing/2014/main" id="{33DCC629-E6A4-4850-8FE5-67C107F7DCCB}"/>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035626" y="2467017"/>
                <a:ext cx="896623" cy="656819"/>
              </a:xfrm>
              <a:prstGeom prst="rect">
                <a:avLst/>
              </a:prstGeom>
            </p:spPr>
          </p:pic>
          <p:pic>
            <p:nvPicPr>
              <p:cNvPr id="43" name="Picture 42">
                <a:extLst>
                  <a:ext uri="{FF2B5EF4-FFF2-40B4-BE49-F238E27FC236}">
                    <a16:creationId xmlns:a16="http://schemas.microsoft.com/office/drawing/2014/main" id="{31A757BF-4D9D-422B-AA64-E2148FEBD913}"/>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839684" y="3032160"/>
                <a:ext cx="788780" cy="327670"/>
              </a:xfrm>
              <a:prstGeom prst="rect">
                <a:avLst/>
              </a:prstGeom>
            </p:spPr>
          </p:pic>
        </p:grpSp>
        <p:sp>
          <p:nvSpPr>
            <p:cNvPr id="28" name="Right Arrow 5">
              <a:extLst>
                <a:ext uri="{FF2B5EF4-FFF2-40B4-BE49-F238E27FC236}">
                  <a16:creationId xmlns:a16="http://schemas.microsoft.com/office/drawing/2014/main" id="{4C7A1D52-AD6C-454E-93C0-CEAE9EA24107}"/>
                </a:ext>
              </a:extLst>
            </p:cNvPr>
            <p:cNvSpPr/>
            <p:nvPr/>
          </p:nvSpPr>
          <p:spPr>
            <a:xfrm>
              <a:off x="2386132" y="1800385"/>
              <a:ext cx="973415" cy="624144"/>
            </a:xfrm>
            <a:prstGeom prst="righ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639" dirty="0"/>
            </a:p>
          </p:txBody>
        </p:sp>
        <p:sp>
          <p:nvSpPr>
            <p:cNvPr id="29" name="Right Arrow 6">
              <a:extLst>
                <a:ext uri="{FF2B5EF4-FFF2-40B4-BE49-F238E27FC236}">
                  <a16:creationId xmlns:a16="http://schemas.microsoft.com/office/drawing/2014/main" id="{1DBC5192-0BAC-4EFD-BE7E-552E29991536}"/>
                </a:ext>
              </a:extLst>
            </p:cNvPr>
            <p:cNvSpPr/>
            <p:nvPr/>
          </p:nvSpPr>
          <p:spPr>
            <a:xfrm>
              <a:off x="2386132" y="2951732"/>
              <a:ext cx="973415" cy="683808"/>
            </a:xfrm>
            <a:prstGeom prst="righ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639" dirty="0"/>
            </a:p>
          </p:txBody>
        </p:sp>
        <p:sp>
          <p:nvSpPr>
            <p:cNvPr id="30" name="TextBox 23">
              <a:extLst>
                <a:ext uri="{FF2B5EF4-FFF2-40B4-BE49-F238E27FC236}">
                  <a16:creationId xmlns:a16="http://schemas.microsoft.com/office/drawing/2014/main" id="{3D036DAB-A891-4AB3-89A2-097813501B49}"/>
                </a:ext>
              </a:extLst>
            </p:cNvPr>
            <p:cNvSpPr txBox="1"/>
            <p:nvPr/>
          </p:nvSpPr>
          <p:spPr>
            <a:xfrm>
              <a:off x="-69074" y="1742258"/>
              <a:ext cx="1955916" cy="7838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600" dirty="0"/>
                <a:t>Cost of Infrastructure Required to Accommodate Growth</a:t>
              </a:r>
            </a:p>
          </p:txBody>
        </p:sp>
        <p:sp>
          <p:nvSpPr>
            <p:cNvPr id="31" name="TextBox 24">
              <a:extLst>
                <a:ext uri="{FF2B5EF4-FFF2-40B4-BE49-F238E27FC236}">
                  <a16:creationId xmlns:a16="http://schemas.microsoft.com/office/drawing/2014/main" id="{D6363057-5E54-4C9A-98A6-DC6F1020D541}"/>
                </a:ext>
              </a:extLst>
            </p:cNvPr>
            <p:cNvSpPr txBox="1"/>
            <p:nvPr/>
          </p:nvSpPr>
          <p:spPr>
            <a:xfrm>
              <a:off x="-63918" y="3050765"/>
              <a:ext cx="2386150" cy="5412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600" dirty="0"/>
                <a:t>Residential and Non-residential Growth</a:t>
              </a:r>
            </a:p>
          </p:txBody>
        </p:sp>
        <p:sp>
          <p:nvSpPr>
            <p:cNvPr id="32" name="Equal 9">
              <a:extLst>
                <a:ext uri="{FF2B5EF4-FFF2-40B4-BE49-F238E27FC236}">
                  <a16:creationId xmlns:a16="http://schemas.microsoft.com/office/drawing/2014/main" id="{D90C7EE1-B042-4A40-81CB-F81A8B938620}"/>
                </a:ext>
              </a:extLst>
            </p:cNvPr>
            <p:cNvSpPr/>
            <p:nvPr/>
          </p:nvSpPr>
          <p:spPr>
            <a:xfrm>
              <a:off x="5888318" y="2448843"/>
              <a:ext cx="914715" cy="685428"/>
            </a:xfrm>
            <a:prstGeom prst="mathEqual">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639" dirty="0">
                <a:solidFill>
                  <a:schemeClr val="tx1"/>
                </a:solidFill>
              </a:endParaRPr>
            </a:p>
          </p:txBody>
        </p:sp>
        <p:sp>
          <p:nvSpPr>
            <p:cNvPr id="33" name="TextBox 26">
              <a:extLst>
                <a:ext uri="{FF2B5EF4-FFF2-40B4-BE49-F238E27FC236}">
                  <a16:creationId xmlns:a16="http://schemas.microsoft.com/office/drawing/2014/main" id="{1E30391F-532F-426D-8BA1-06CAE8F22A3E}"/>
                </a:ext>
              </a:extLst>
            </p:cNvPr>
            <p:cNvSpPr txBox="1"/>
            <p:nvPr/>
          </p:nvSpPr>
          <p:spPr>
            <a:xfrm>
              <a:off x="6326841" y="1406055"/>
              <a:ext cx="2783082" cy="249687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600" dirty="0"/>
                <a:t>Development Charge </a:t>
              </a:r>
            </a:p>
            <a:p>
              <a:pPr algn="r"/>
              <a:r>
                <a:rPr lang="en-US" sz="2600" dirty="0"/>
                <a:t>per Unit or per net hectare </a:t>
              </a:r>
            </a:p>
            <a:p>
              <a:pPr algn="r"/>
              <a:r>
                <a:rPr lang="en-US" sz="2600" dirty="0"/>
                <a:t>(for Residential Growth</a:t>
              </a:r>
              <a:r>
                <a:rPr lang="en-US" sz="2309" dirty="0"/>
                <a:t>)</a:t>
              </a:r>
            </a:p>
            <a:p>
              <a:pPr algn="r"/>
              <a:endParaRPr lang="en-US" sz="2639" dirty="0"/>
            </a:p>
            <a:p>
              <a:pPr algn="r"/>
              <a:endParaRPr lang="en-US" sz="2639" dirty="0"/>
            </a:p>
            <a:p>
              <a:pPr algn="r"/>
              <a:endParaRPr lang="en-US" sz="2639" dirty="0"/>
            </a:p>
            <a:p>
              <a:pPr algn="r"/>
              <a:endParaRPr lang="en-US" sz="2639" dirty="0"/>
            </a:p>
            <a:p>
              <a:pPr algn="r"/>
              <a:r>
                <a:rPr lang="en-US" sz="2600" dirty="0"/>
                <a:t>Development Charge </a:t>
              </a:r>
            </a:p>
            <a:p>
              <a:pPr algn="r"/>
              <a:r>
                <a:rPr lang="en-US" sz="2600" dirty="0"/>
                <a:t>per Sq.ft. or net hectare </a:t>
              </a:r>
            </a:p>
            <a:p>
              <a:pPr algn="r"/>
              <a:r>
                <a:rPr lang="en-US" sz="2600" dirty="0"/>
                <a:t>(for Non-residential Growth)</a:t>
              </a:r>
            </a:p>
          </p:txBody>
        </p:sp>
        <p:sp>
          <p:nvSpPr>
            <p:cNvPr id="34" name="Oval 33">
              <a:extLst>
                <a:ext uri="{FF2B5EF4-FFF2-40B4-BE49-F238E27FC236}">
                  <a16:creationId xmlns:a16="http://schemas.microsoft.com/office/drawing/2014/main" id="{E2566510-A260-4DE9-B033-E901D4C5E83F}"/>
                </a:ext>
              </a:extLst>
            </p:cNvPr>
            <p:cNvSpPr/>
            <p:nvPr/>
          </p:nvSpPr>
          <p:spPr>
            <a:xfrm>
              <a:off x="7022700" y="2160568"/>
              <a:ext cx="2060480" cy="992785"/>
            </a:xfrm>
            <a:prstGeom prst="ellipse">
              <a:avLst/>
            </a:prstGeom>
            <a:solidFill>
              <a:schemeClr val="tx2"/>
            </a:solidFill>
            <a:ln w="25400" cap="flat" cmpd="sng" algn="ctr">
              <a:solidFill>
                <a:schemeClr val="tx1"/>
              </a:solidFill>
              <a:prstDash val="solid"/>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defRPr/>
              </a:pPr>
              <a:r>
                <a:rPr lang="en-US" sz="2639" dirty="0">
                  <a:solidFill>
                    <a:schemeClr val="bg1"/>
                  </a:solidFill>
                  <a:latin typeface="Arial"/>
                  <a:cs typeface="Arial"/>
                </a:rPr>
                <a:t>Development Charges</a:t>
              </a:r>
              <a:endParaRPr lang="en-CA" sz="2639" dirty="0">
                <a:solidFill>
                  <a:schemeClr val="bg1"/>
                </a:solidFill>
                <a:latin typeface="Arial"/>
                <a:cs typeface="Arial"/>
              </a:endParaRPr>
            </a:p>
          </p:txBody>
        </p:sp>
      </p:grpSp>
      <p:grpSp>
        <p:nvGrpSpPr>
          <p:cNvPr id="44" name="Group 43">
            <a:extLst>
              <a:ext uri="{FF2B5EF4-FFF2-40B4-BE49-F238E27FC236}">
                <a16:creationId xmlns:a16="http://schemas.microsoft.com/office/drawing/2014/main" id="{BAE4CB4E-959A-4A60-B44C-15E16AAAB4BD}"/>
              </a:ext>
            </a:extLst>
          </p:cNvPr>
          <p:cNvGrpSpPr/>
          <p:nvPr>
            <p:custDataLst>
              <p:tags r:id="rId21"/>
            </p:custDataLst>
          </p:nvPr>
        </p:nvGrpSpPr>
        <p:grpSpPr>
          <a:xfrm>
            <a:off x="2687615" y="6479622"/>
            <a:ext cx="14736647" cy="4212948"/>
            <a:chOff x="173607" y="1415167"/>
            <a:chExt cx="8936316" cy="2554736"/>
          </a:xfrm>
        </p:grpSpPr>
        <p:sp>
          <p:nvSpPr>
            <p:cNvPr id="45" name="TextBox 44">
              <a:extLst>
                <a:ext uri="{FF2B5EF4-FFF2-40B4-BE49-F238E27FC236}">
                  <a16:creationId xmlns:a16="http://schemas.microsoft.com/office/drawing/2014/main" id="{0D1411A1-2445-42B2-9625-59EE084265DD}"/>
                </a:ext>
              </a:extLst>
            </p:cNvPr>
            <p:cNvSpPr txBox="1"/>
            <p:nvPr/>
          </p:nvSpPr>
          <p:spPr>
            <a:xfrm>
              <a:off x="4473954" y="1631884"/>
              <a:ext cx="557349" cy="107168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884" dirty="0"/>
                <a:t>$</a:t>
              </a:r>
              <a:endParaRPr lang="en-US" sz="7916" dirty="0"/>
            </a:p>
          </p:txBody>
        </p:sp>
        <p:grpSp>
          <p:nvGrpSpPr>
            <p:cNvPr id="46" name="Group 45">
              <a:extLst>
                <a:ext uri="{FF2B5EF4-FFF2-40B4-BE49-F238E27FC236}">
                  <a16:creationId xmlns:a16="http://schemas.microsoft.com/office/drawing/2014/main" id="{75E28BB8-885E-410C-AB19-422382CAA63E}"/>
                </a:ext>
              </a:extLst>
            </p:cNvPr>
            <p:cNvGrpSpPr/>
            <p:nvPr/>
          </p:nvGrpSpPr>
          <p:grpSpPr>
            <a:xfrm>
              <a:off x="3556787" y="2865458"/>
              <a:ext cx="2358754" cy="1052059"/>
              <a:chOff x="931817" y="2307771"/>
              <a:chExt cx="2000432" cy="1052059"/>
            </a:xfrm>
          </p:grpSpPr>
          <p:cxnSp>
            <p:nvCxnSpPr>
              <p:cNvPr id="54" name="Straight Connector 53">
                <a:extLst>
                  <a:ext uri="{FF2B5EF4-FFF2-40B4-BE49-F238E27FC236}">
                    <a16:creationId xmlns:a16="http://schemas.microsoft.com/office/drawing/2014/main" id="{19AB37B0-BAEF-41B5-838C-1BC372C3CC82}"/>
                  </a:ext>
                </a:extLst>
              </p:cNvPr>
              <p:cNvCxnSpPr/>
              <p:nvPr/>
            </p:nvCxnSpPr>
            <p:spPr>
              <a:xfrm>
                <a:off x="1277242" y="2307771"/>
                <a:ext cx="144562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3D66052F-C7B1-414B-8A27-0DC1FEF98FAB}"/>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31817" y="2631654"/>
                <a:ext cx="287383" cy="288834"/>
              </a:xfrm>
              <a:prstGeom prst="rect">
                <a:avLst/>
              </a:prstGeom>
            </p:spPr>
          </p:pic>
          <p:pic>
            <p:nvPicPr>
              <p:cNvPr id="56" name="Picture 55">
                <a:extLst>
                  <a:ext uri="{FF2B5EF4-FFF2-40B4-BE49-F238E27FC236}">
                    <a16:creationId xmlns:a16="http://schemas.microsoft.com/office/drawing/2014/main" id="{0CBDD554-AE81-451A-A767-6E52485C1128}"/>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180012" y="2722098"/>
                <a:ext cx="287383" cy="288834"/>
              </a:xfrm>
              <a:prstGeom prst="rect">
                <a:avLst/>
              </a:prstGeom>
            </p:spPr>
          </p:pic>
          <p:pic>
            <p:nvPicPr>
              <p:cNvPr id="57" name="Picture 56">
                <a:extLst>
                  <a:ext uri="{FF2B5EF4-FFF2-40B4-BE49-F238E27FC236}">
                    <a16:creationId xmlns:a16="http://schemas.microsoft.com/office/drawing/2014/main" id="{C92009E9-2FD9-4205-BCEB-3031021CA50B}"/>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123405" y="2414061"/>
                <a:ext cx="287383" cy="288834"/>
              </a:xfrm>
              <a:prstGeom prst="rect">
                <a:avLst/>
              </a:prstGeom>
            </p:spPr>
          </p:pic>
          <p:pic>
            <p:nvPicPr>
              <p:cNvPr id="58" name="Picture 57">
                <a:extLst>
                  <a:ext uri="{FF2B5EF4-FFF2-40B4-BE49-F238E27FC236}">
                    <a16:creationId xmlns:a16="http://schemas.microsoft.com/office/drawing/2014/main" id="{58D8FB86-BD34-40F7-AD51-FD0A766BFCF2}"/>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382484" y="2427008"/>
                <a:ext cx="287383" cy="288834"/>
              </a:xfrm>
              <a:prstGeom prst="rect">
                <a:avLst/>
              </a:prstGeom>
            </p:spPr>
          </p:pic>
          <p:pic>
            <p:nvPicPr>
              <p:cNvPr id="59" name="Picture 58">
                <a:extLst>
                  <a:ext uri="{FF2B5EF4-FFF2-40B4-BE49-F238E27FC236}">
                    <a16:creationId xmlns:a16="http://schemas.microsoft.com/office/drawing/2014/main" id="{DF4FA8BB-F9ED-4CF9-BC07-B4D73AD326E8}"/>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663337" y="2430279"/>
                <a:ext cx="336717" cy="493447"/>
              </a:xfrm>
              <a:prstGeom prst="rect">
                <a:avLst/>
              </a:prstGeom>
            </p:spPr>
          </p:pic>
          <p:pic>
            <p:nvPicPr>
              <p:cNvPr id="60" name="Picture 59">
                <a:extLst>
                  <a:ext uri="{FF2B5EF4-FFF2-40B4-BE49-F238E27FC236}">
                    <a16:creationId xmlns:a16="http://schemas.microsoft.com/office/drawing/2014/main" id="{F10B9A26-8626-40EF-918C-5DD71F85DDC0}"/>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467395" y="2678164"/>
                <a:ext cx="336717" cy="493447"/>
              </a:xfrm>
              <a:prstGeom prst="rect">
                <a:avLst/>
              </a:prstGeom>
            </p:spPr>
          </p:pic>
          <p:pic>
            <p:nvPicPr>
              <p:cNvPr id="61" name="Picture 60">
                <a:extLst>
                  <a:ext uri="{FF2B5EF4-FFF2-40B4-BE49-F238E27FC236}">
                    <a16:creationId xmlns:a16="http://schemas.microsoft.com/office/drawing/2014/main" id="{12AA12D7-B874-47E7-8F1C-CC087D98E9E1}"/>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035626" y="2467017"/>
                <a:ext cx="896623" cy="656819"/>
              </a:xfrm>
              <a:prstGeom prst="rect">
                <a:avLst/>
              </a:prstGeom>
            </p:spPr>
          </p:pic>
          <p:pic>
            <p:nvPicPr>
              <p:cNvPr id="62" name="Picture 61">
                <a:extLst>
                  <a:ext uri="{FF2B5EF4-FFF2-40B4-BE49-F238E27FC236}">
                    <a16:creationId xmlns:a16="http://schemas.microsoft.com/office/drawing/2014/main" id="{CD520A8A-224B-41E5-B62B-BC52D9DBE55B}"/>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839684" y="3032160"/>
                <a:ext cx="788780" cy="327670"/>
              </a:xfrm>
              <a:prstGeom prst="rect">
                <a:avLst/>
              </a:prstGeom>
            </p:spPr>
          </p:pic>
        </p:grpSp>
        <p:sp>
          <p:nvSpPr>
            <p:cNvPr id="47" name="Right Arrow 5">
              <a:extLst>
                <a:ext uri="{FF2B5EF4-FFF2-40B4-BE49-F238E27FC236}">
                  <a16:creationId xmlns:a16="http://schemas.microsoft.com/office/drawing/2014/main" id="{167DC8AE-408D-489C-A7C3-50E5C64B143D}"/>
                </a:ext>
              </a:extLst>
            </p:cNvPr>
            <p:cNvSpPr/>
            <p:nvPr/>
          </p:nvSpPr>
          <p:spPr>
            <a:xfrm>
              <a:off x="2386132" y="1800385"/>
              <a:ext cx="973415" cy="624144"/>
            </a:xfrm>
            <a:prstGeom prst="righ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639" dirty="0"/>
            </a:p>
          </p:txBody>
        </p:sp>
        <p:sp>
          <p:nvSpPr>
            <p:cNvPr id="48" name="Right Arrow 6">
              <a:extLst>
                <a:ext uri="{FF2B5EF4-FFF2-40B4-BE49-F238E27FC236}">
                  <a16:creationId xmlns:a16="http://schemas.microsoft.com/office/drawing/2014/main" id="{D5B970D7-345A-4492-974F-9D8213E69E83}"/>
                </a:ext>
              </a:extLst>
            </p:cNvPr>
            <p:cNvSpPr/>
            <p:nvPr/>
          </p:nvSpPr>
          <p:spPr>
            <a:xfrm>
              <a:off x="2386132" y="2951732"/>
              <a:ext cx="973415" cy="683808"/>
            </a:xfrm>
            <a:prstGeom prst="right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639" dirty="0"/>
            </a:p>
          </p:txBody>
        </p:sp>
        <p:sp>
          <p:nvSpPr>
            <p:cNvPr id="49" name="TextBox 23">
              <a:extLst>
                <a:ext uri="{FF2B5EF4-FFF2-40B4-BE49-F238E27FC236}">
                  <a16:creationId xmlns:a16="http://schemas.microsoft.com/office/drawing/2014/main" id="{7E952ADD-A198-407E-9692-A4DB958FE4BF}"/>
                </a:ext>
              </a:extLst>
            </p:cNvPr>
            <p:cNvSpPr txBox="1"/>
            <p:nvPr/>
          </p:nvSpPr>
          <p:spPr>
            <a:xfrm>
              <a:off x="173607" y="1742258"/>
              <a:ext cx="2209800" cy="7838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2600" dirty="0"/>
                <a:t>Coûts des infrastructures nécessaires pour assurer la croissance</a:t>
              </a:r>
            </a:p>
          </p:txBody>
        </p:sp>
        <p:sp>
          <p:nvSpPr>
            <p:cNvPr id="50" name="TextBox 24">
              <a:extLst>
                <a:ext uri="{FF2B5EF4-FFF2-40B4-BE49-F238E27FC236}">
                  <a16:creationId xmlns:a16="http://schemas.microsoft.com/office/drawing/2014/main" id="{EA214C9A-2FD9-41F1-A94E-62AD83FEB949}"/>
                </a:ext>
              </a:extLst>
            </p:cNvPr>
            <p:cNvSpPr txBox="1"/>
            <p:nvPr/>
          </p:nvSpPr>
          <p:spPr>
            <a:xfrm>
              <a:off x="301165" y="3050765"/>
              <a:ext cx="2209800" cy="5412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2600" dirty="0"/>
                <a:t>Croissance résidentielle et non résidentielle</a:t>
              </a:r>
            </a:p>
          </p:txBody>
        </p:sp>
        <p:sp>
          <p:nvSpPr>
            <p:cNvPr id="51" name="Equal 9">
              <a:extLst>
                <a:ext uri="{FF2B5EF4-FFF2-40B4-BE49-F238E27FC236}">
                  <a16:creationId xmlns:a16="http://schemas.microsoft.com/office/drawing/2014/main" id="{4853A1CB-B755-418E-94E7-6C899CF5594E}"/>
                </a:ext>
              </a:extLst>
            </p:cNvPr>
            <p:cNvSpPr/>
            <p:nvPr/>
          </p:nvSpPr>
          <p:spPr>
            <a:xfrm>
              <a:off x="5888318" y="2448843"/>
              <a:ext cx="914715" cy="685428"/>
            </a:xfrm>
            <a:prstGeom prst="mathEqual">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639" dirty="0">
                <a:solidFill>
                  <a:schemeClr val="tx1"/>
                </a:solidFill>
              </a:endParaRPr>
            </a:p>
          </p:txBody>
        </p:sp>
        <p:sp>
          <p:nvSpPr>
            <p:cNvPr id="52" name="TextBox 26">
              <a:extLst>
                <a:ext uri="{FF2B5EF4-FFF2-40B4-BE49-F238E27FC236}">
                  <a16:creationId xmlns:a16="http://schemas.microsoft.com/office/drawing/2014/main" id="{6E7D6973-E676-4509-884D-4E9E16C55D8D}"/>
                </a:ext>
              </a:extLst>
            </p:cNvPr>
            <p:cNvSpPr txBox="1"/>
            <p:nvPr/>
          </p:nvSpPr>
          <p:spPr>
            <a:xfrm>
              <a:off x="6007511" y="1415167"/>
              <a:ext cx="3102412" cy="255473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fr-CA" sz="2600" dirty="0"/>
                <a:t>Redevances d’aménagement par unité ou par hectare net (pour la croissance résidentielle)</a:t>
              </a:r>
            </a:p>
            <a:p>
              <a:pPr algn="r"/>
              <a:endParaRPr lang="fr-CA" sz="2600" dirty="0">
                <a:solidFill>
                  <a:srgbClr val="FF0000"/>
                </a:solidFill>
              </a:endParaRPr>
            </a:p>
            <a:p>
              <a:pPr algn="r"/>
              <a:endParaRPr lang="fr-CA" sz="2144" dirty="0">
                <a:solidFill>
                  <a:srgbClr val="FF0000"/>
                </a:solidFill>
              </a:endParaRPr>
            </a:p>
            <a:p>
              <a:pPr algn="r"/>
              <a:endParaRPr lang="fr-CA" sz="2144" dirty="0">
                <a:solidFill>
                  <a:srgbClr val="FF0000"/>
                </a:solidFill>
              </a:endParaRPr>
            </a:p>
            <a:p>
              <a:pPr algn="r"/>
              <a:endParaRPr lang="fr-CA" sz="2144" dirty="0">
                <a:solidFill>
                  <a:srgbClr val="FF0000"/>
                </a:solidFill>
              </a:endParaRPr>
            </a:p>
            <a:p>
              <a:pPr algn="r"/>
              <a:endParaRPr lang="fr-CA" sz="2144" dirty="0">
                <a:solidFill>
                  <a:srgbClr val="FF0000"/>
                </a:solidFill>
              </a:endParaRPr>
            </a:p>
            <a:p>
              <a:pPr algn="r"/>
              <a:r>
                <a:rPr lang="fr-CA" sz="2600" dirty="0"/>
                <a:t>Redevances d’aménagement par pied carré ou par hectare net (pour la croissance non résidentielle)</a:t>
              </a:r>
            </a:p>
          </p:txBody>
        </p:sp>
        <p:sp>
          <p:nvSpPr>
            <p:cNvPr id="53" name="Oval 52">
              <a:extLst>
                <a:ext uri="{FF2B5EF4-FFF2-40B4-BE49-F238E27FC236}">
                  <a16:creationId xmlns:a16="http://schemas.microsoft.com/office/drawing/2014/main" id="{56867EB6-9EFD-46F5-8F84-A582BC3A6308}"/>
                </a:ext>
              </a:extLst>
            </p:cNvPr>
            <p:cNvSpPr/>
            <p:nvPr/>
          </p:nvSpPr>
          <p:spPr>
            <a:xfrm>
              <a:off x="7022700" y="2160568"/>
              <a:ext cx="2060480" cy="992785"/>
            </a:xfrm>
            <a:prstGeom prst="ellipse">
              <a:avLst/>
            </a:prstGeom>
            <a:solidFill>
              <a:schemeClr val="tx2"/>
            </a:solidFill>
            <a:ln w="25400" cap="flat" cmpd="sng" algn="ctr">
              <a:solidFill>
                <a:schemeClr val="tx1"/>
              </a:solidFill>
              <a:prstDash val="solid"/>
            </a:ln>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defRPr/>
              </a:pPr>
              <a:r>
                <a:rPr lang="fr-CA" sz="2309" dirty="0">
                  <a:solidFill>
                    <a:schemeClr val="bg1"/>
                  </a:solidFill>
                  <a:latin typeface="Arial"/>
                  <a:cs typeface="Arial"/>
                </a:rPr>
                <a:t>Redevances d’aménagement</a:t>
              </a:r>
            </a:p>
          </p:txBody>
        </p:sp>
      </p:grpSp>
    </p:spTree>
    <p:extLst>
      <p:ext uri="{BB962C8B-B14F-4D97-AF65-F5344CB8AC3E}">
        <p14:creationId xmlns:p14="http://schemas.microsoft.com/office/powerpoint/2010/main" val="124132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custDataLst>
              <p:tags r:id="rId1"/>
            </p:custDataLst>
          </p:nvPr>
        </p:nvSpPr>
        <p:spPr>
          <a:xfrm>
            <a:off x="17637932" y="10106026"/>
            <a:ext cx="812165" cy="404495"/>
          </a:xfrm>
          <a:custGeom>
            <a:avLst/>
            <a:gdLst/>
            <a:ahLst/>
            <a:cxnLst/>
            <a:rect l="l" t="t" r="r" b="b"/>
            <a:pathLst>
              <a:path w="812165" h="404495">
                <a:moveTo>
                  <a:pt x="771018" y="77319"/>
                </a:moveTo>
                <a:lnTo>
                  <a:pt x="597979" y="77319"/>
                </a:lnTo>
                <a:lnTo>
                  <a:pt x="629346" y="85000"/>
                </a:lnTo>
                <a:lnTo>
                  <a:pt x="648594" y="99436"/>
                </a:lnTo>
                <a:lnTo>
                  <a:pt x="654765" y="117063"/>
                </a:lnTo>
                <a:lnTo>
                  <a:pt x="646899" y="134322"/>
                </a:lnTo>
                <a:lnTo>
                  <a:pt x="627285" y="157638"/>
                </a:lnTo>
                <a:lnTo>
                  <a:pt x="605668" y="193450"/>
                </a:lnTo>
                <a:lnTo>
                  <a:pt x="592248" y="238141"/>
                </a:lnTo>
                <a:lnTo>
                  <a:pt x="597225" y="288098"/>
                </a:lnTo>
                <a:lnTo>
                  <a:pt x="628005" y="331535"/>
                </a:lnTo>
                <a:lnTo>
                  <a:pt x="677304" y="363502"/>
                </a:lnTo>
                <a:lnTo>
                  <a:pt x="731842" y="385341"/>
                </a:lnTo>
                <a:lnTo>
                  <a:pt x="778341" y="398393"/>
                </a:lnTo>
                <a:lnTo>
                  <a:pt x="803522" y="404000"/>
                </a:lnTo>
                <a:lnTo>
                  <a:pt x="809487" y="403792"/>
                </a:lnTo>
                <a:lnTo>
                  <a:pt x="812008" y="401627"/>
                </a:lnTo>
                <a:lnTo>
                  <a:pt x="809791" y="398320"/>
                </a:lnTo>
                <a:lnTo>
                  <a:pt x="801543" y="394691"/>
                </a:lnTo>
                <a:lnTo>
                  <a:pt x="780231" y="386307"/>
                </a:lnTo>
                <a:lnTo>
                  <a:pt x="742173" y="366672"/>
                </a:lnTo>
                <a:lnTo>
                  <a:pt x="700324" y="336279"/>
                </a:lnTo>
                <a:lnTo>
                  <a:pt x="667643" y="295620"/>
                </a:lnTo>
                <a:lnTo>
                  <a:pt x="657087" y="245188"/>
                </a:lnTo>
                <a:lnTo>
                  <a:pt x="678897" y="205123"/>
                </a:lnTo>
                <a:lnTo>
                  <a:pt x="716698" y="180139"/>
                </a:lnTo>
                <a:lnTo>
                  <a:pt x="755268" y="160505"/>
                </a:lnTo>
                <a:lnTo>
                  <a:pt x="779387" y="136490"/>
                </a:lnTo>
                <a:lnTo>
                  <a:pt x="784133" y="101686"/>
                </a:lnTo>
                <a:lnTo>
                  <a:pt x="771018" y="77319"/>
                </a:lnTo>
                <a:close/>
              </a:path>
              <a:path w="812165" h="404495">
                <a:moveTo>
                  <a:pt x="5845" y="154019"/>
                </a:moveTo>
                <a:lnTo>
                  <a:pt x="1276" y="154573"/>
                </a:lnTo>
                <a:lnTo>
                  <a:pt x="0" y="156556"/>
                </a:lnTo>
                <a:lnTo>
                  <a:pt x="4353" y="160416"/>
                </a:lnTo>
                <a:lnTo>
                  <a:pt x="53770" y="181583"/>
                </a:lnTo>
                <a:lnTo>
                  <a:pt x="106567" y="196563"/>
                </a:lnTo>
                <a:lnTo>
                  <a:pt x="160852" y="205609"/>
                </a:lnTo>
                <a:lnTo>
                  <a:pt x="214732" y="208972"/>
                </a:lnTo>
                <a:lnTo>
                  <a:pt x="266316" y="206903"/>
                </a:lnTo>
                <a:lnTo>
                  <a:pt x="313710" y="199656"/>
                </a:lnTo>
                <a:lnTo>
                  <a:pt x="355023" y="187483"/>
                </a:lnTo>
                <a:lnTo>
                  <a:pt x="388853" y="172588"/>
                </a:lnTo>
                <a:lnTo>
                  <a:pt x="403207" y="164015"/>
                </a:lnTo>
                <a:lnTo>
                  <a:pt x="98187" y="164015"/>
                </a:lnTo>
                <a:lnTo>
                  <a:pt x="59295" y="161332"/>
                </a:lnTo>
                <a:lnTo>
                  <a:pt x="28023" y="157156"/>
                </a:lnTo>
                <a:lnTo>
                  <a:pt x="11368" y="154447"/>
                </a:lnTo>
                <a:lnTo>
                  <a:pt x="5845" y="154019"/>
                </a:lnTo>
                <a:close/>
              </a:path>
              <a:path w="812165" h="404495">
                <a:moveTo>
                  <a:pt x="580718" y="0"/>
                </a:moveTo>
                <a:lnTo>
                  <a:pt x="506853" y="12704"/>
                </a:lnTo>
                <a:lnTo>
                  <a:pt x="436755" y="41824"/>
                </a:lnTo>
                <a:lnTo>
                  <a:pt x="401314" y="60142"/>
                </a:lnTo>
                <a:lnTo>
                  <a:pt x="364649" y="79687"/>
                </a:lnTo>
                <a:lnTo>
                  <a:pt x="326038" y="99500"/>
                </a:lnTo>
                <a:lnTo>
                  <a:pt x="284760" y="118622"/>
                </a:lnTo>
                <a:lnTo>
                  <a:pt x="240092" y="136093"/>
                </a:lnTo>
                <a:lnTo>
                  <a:pt x="191312" y="150955"/>
                </a:lnTo>
                <a:lnTo>
                  <a:pt x="137700" y="162248"/>
                </a:lnTo>
                <a:lnTo>
                  <a:pt x="98187" y="164015"/>
                </a:lnTo>
                <a:lnTo>
                  <a:pt x="403207" y="164015"/>
                </a:lnTo>
                <a:lnTo>
                  <a:pt x="426607" y="150040"/>
                </a:lnTo>
                <a:lnTo>
                  <a:pt x="467340" y="124540"/>
                </a:lnTo>
                <a:lnTo>
                  <a:pt x="510109" y="100786"/>
                </a:lnTo>
                <a:lnTo>
                  <a:pt x="553970" y="83479"/>
                </a:lnTo>
                <a:lnTo>
                  <a:pt x="597979" y="77319"/>
                </a:lnTo>
                <a:lnTo>
                  <a:pt x="771018" y="77319"/>
                </a:lnTo>
                <a:lnTo>
                  <a:pt x="765654" y="67352"/>
                </a:lnTo>
                <a:lnTo>
                  <a:pt x="725227" y="36310"/>
                </a:lnTo>
                <a:lnTo>
                  <a:pt x="664123" y="11383"/>
                </a:lnTo>
                <a:lnTo>
                  <a:pt x="620867" y="2201"/>
                </a:lnTo>
                <a:lnTo>
                  <a:pt x="580718" y="0"/>
                </a:lnTo>
                <a:close/>
              </a:path>
            </a:pathLst>
          </a:custGeom>
          <a:solidFill>
            <a:srgbClr val="EF4135"/>
          </a:solidFill>
        </p:spPr>
        <p:txBody>
          <a:bodyPr wrap="square" lIns="0" tIns="0" rIns="0" bIns="0" rtlCol="0"/>
          <a:lstStyle/>
          <a:p>
            <a:endParaRPr dirty="0"/>
          </a:p>
        </p:txBody>
      </p:sp>
      <p:sp>
        <p:nvSpPr>
          <p:cNvPr id="3" name="object 3"/>
          <p:cNvSpPr/>
          <p:nvPr>
            <p:custDataLst>
              <p:tags r:id="rId2"/>
            </p:custDataLst>
          </p:nvPr>
        </p:nvSpPr>
        <p:spPr>
          <a:xfrm>
            <a:off x="17953454" y="9455332"/>
            <a:ext cx="758190" cy="592455"/>
          </a:xfrm>
          <a:custGeom>
            <a:avLst/>
            <a:gdLst/>
            <a:ahLst/>
            <a:cxnLst/>
            <a:rect l="l" t="t" r="r" b="b"/>
            <a:pathLst>
              <a:path w="758190" h="592454">
                <a:moveTo>
                  <a:pt x="273756" y="352271"/>
                </a:moveTo>
                <a:lnTo>
                  <a:pt x="126056" y="352271"/>
                </a:lnTo>
                <a:lnTo>
                  <a:pt x="177795" y="359191"/>
                </a:lnTo>
                <a:lnTo>
                  <a:pt x="220198" y="388449"/>
                </a:lnTo>
                <a:lnTo>
                  <a:pt x="231975" y="432514"/>
                </a:lnTo>
                <a:lnTo>
                  <a:pt x="221757" y="476690"/>
                </a:lnTo>
                <a:lnTo>
                  <a:pt x="207289" y="517541"/>
                </a:lnTo>
                <a:lnTo>
                  <a:pt x="206314" y="551628"/>
                </a:lnTo>
                <a:lnTo>
                  <a:pt x="226862" y="580097"/>
                </a:lnTo>
                <a:lnTo>
                  <a:pt x="263940" y="592234"/>
                </a:lnTo>
                <a:lnTo>
                  <a:pt x="314676" y="586858"/>
                </a:lnTo>
                <a:lnTo>
                  <a:pt x="376194" y="562790"/>
                </a:lnTo>
                <a:lnTo>
                  <a:pt x="413849" y="539643"/>
                </a:lnTo>
                <a:lnTo>
                  <a:pt x="444442" y="513577"/>
                </a:lnTo>
                <a:lnTo>
                  <a:pt x="466191" y="488246"/>
                </a:lnTo>
                <a:lnTo>
                  <a:pt x="326775" y="488246"/>
                </a:lnTo>
                <a:lnTo>
                  <a:pt x="310140" y="479722"/>
                </a:lnTo>
                <a:lnTo>
                  <a:pt x="303955" y="461798"/>
                </a:lnTo>
                <a:lnTo>
                  <a:pt x="302116" y="431408"/>
                </a:lnTo>
                <a:lnTo>
                  <a:pt x="293121" y="390563"/>
                </a:lnTo>
                <a:lnTo>
                  <a:pt x="273756" y="352271"/>
                </a:lnTo>
                <a:close/>
              </a:path>
              <a:path w="758190" h="592454">
                <a:moveTo>
                  <a:pt x="757464" y="0"/>
                </a:moveTo>
                <a:lnTo>
                  <a:pt x="701225" y="18916"/>
                </a:lnTo>
                <a:lnTo>
                  <a:pt x="652628" y="44438"/>
                </a:lnTo>
                <a:lnTo>
                  <a:pt x="607030" y="75282"/>
                </a:lnTo>
                <a:lnTo>
                  <a:pt x="565634" y="109961"/>
                </a:lnTo>
                <a:lnTo>
                  <a:pt x="529642" y="146991"/>
                </a:lnTo>
                <a:lnTo>
                  <a:pt x="500257" y="184886"/>
                </a:lnTo>
                <a:lnTo>
                  <a:pt x="478683" y="222161"/>
                </a:lnTo>
                <a:lnTo>
                  <a:pt x="452687" y="298629"/>
                </a:lnTo>
                <a:lnTo>
                  <a:pt x="440761" y="345178"/>
                </a:lnTo>
                <a:lnTo>
                  <a:pt x="426157" y="391860"/>
                </a:lnTo>
                <a:lnTo>
                  <a:pt x="406330" y="434616"/>
                </a:lnTo>
                <a:lnTo>
                  <a:pt x="378738" y="469389"/>
                </a:lnTo>
                <a:lnTo>
                  <a:pt x="350695" y="485444"/>
                </a:lnTo>
                <a:lnTo>
                  <a:pt x="326775" y="488246"/>
                </a:lnTo>
                <a:lnTo>
                  <a:pt x="466191" y="488246"/>
                </a:lnTo>
                <a:lnTo>
                  <a:pt x="489183" y="453479"/>
                </a:lnTo>
                <a:lnTo>
                  <a:pt x="519892" y="384080"/>
                </a:lnTo>
                <a:lnTo>
                  <a:pt x="532946" y="346386"/>
                </a:lnTo>
                <a:lnTo>
                  <a:pt x="546046" y="306960"/>
                </a:lnTo>
                <a:lnTo>
                  <a:pt x="560377" y="266000"/>
                </a:lnTo>
                <a:lnTo>
                  <a:pt x="577122" y="223704"/>
                </a:lnTo>
                <a:lnTo>
                  <a:pt x="597467" y="180268"/>
                </a:lnTo>
                <a:lnTo>
                  <a:pt x="622596" y="135892"/>
                </a:lnTo>
                <a:lnTo>
                  <a:pt x="653693" y="90773"/>
                </a:lnTo>
                <a:lnTo>
                  <a:pt x="681146" y="62253"/>
                </a:lnTo>
                <a:lnTo>
                  <a:pt x="711194" y="37384"/>
                </a:lnTo>
                <a:lnTo>
                  <a:pt x="750664" y="9361"/>
                </a:lnTo>
                <a:lnTo>
                  <a:pt x="754995" y="5874"/>
                </a:lnTo>
                <a:lnTo>
                  <a:pt x="757925" y="2322"/>
                </a:lnTo>
                <a:lnTo>
                  <a:pt x="757464" y="0"/>
                </a:lnTo>
                <a:close/>
              </a:path>
              <a:path w="758190" h="592454">
                <a:moveTo>
                  <a:pt x="181770" y="305867"/>
                </a:moveTo>
                <a:lnTo>
                  <a:pt x="123977" y="316689"/>
                </a:lnTo>
                <a:lnTo>
                  <a:pt x="69360" y="338472"/>
                </a:lnTo>
                <a:lnTo>
                  <a:pt x="26627" y="361075"/>
                </a:lnTo>
                <a:lnTo>
                  <a:pt x="0" y="381930"/>
                </a:lnTo>
                <a:lnTo>
                  <a:pt x="3882" y="382788"/>
                </a:lnTo>
                <a:lnTo>
                  <a:pt x="12372" y="379727"/>
                </a:lnTo>
                <a:lnTo>
                  <a:pt x="33591" y="371119"/>
                </a:lnTo>
                <a:lnTo>
                  <a:pt x="74737" y="359107"/>
                </a:lnTo>
                <a:lnTo>
                  <a:pt x="126056" y="352271"/>
                </a:lnTo>
                <a:lnTo>
                  <a:pt x="273756" y="352271"/>
                </a:lnTo>
                <a:lnTo>
                  <a:pt x="272063" y="348923"/>
                </a:lnTo>
                <a:lnTo>
                  <a:pt x="234030" y="316148"/>
                </a:lnTo>
                <a:lnTo>
                  <a:pt x="181770" y="305867"/>
                </a:lnTo>
                <a:close/>
              </a:path>
            </a:pathLst>
          </a:custGeom>
          <a:solidFill>
            <a:srgbClr val="00A5DA"/>
          </a:solidFill>
        </p:spPr>
        <p:txBody>
          <a:bodyPr wrap="square" lIns="0" tIns="0" rIns="0" bIns="0" rtlCol="0"/>
          <a:lstStyle/>
          <a:p>
            <a:endParaRPr dirty="0"/>
          </a:p>
        </p:txBody>
      </p:sp>
      <p:sp>
        <p:nvSpPr>
          <p:cNvPr id="4" name="object 4"/>
          <p:cNvSpPr/>
          <p:nvPr>
            <p:custDataLst>
              <p:tags r:id="rId3"/>
            </p:custDataLst>
          </p:nvPr>
        </p:nvSpPr>
        <p:spPr>
          <a:xfrm>
            <a:off x="18425247" y="9766254"/>
            <a:ext cx="650240" cy="704215"/>
          </a:xfrm>
          <a:custGeom>
            <a:avLst/>
            <a:gdLst/>
            <a:ahLst/>
            <a:cxnLst/>
            <a:rect l="l" t="t" r="r" b="b"/>
            <a:pathLst>
              <a:path w="650240" h="704215">
                <a:moveTo>
                  <a:pt x="66966" y="222800"/>
                </a:moveTo>
                <a:lnTo>
                  <a:pt x="33002" y="226126"/>
                </a:lnTo>
                <a:lnTo>
                  <a:pt x="7355" y="250105"/>
                </a:lnTo>
                <a:lnTo>
                  <a:pt x="0" y="288416"/>
                </a:lnTo>
                <a:lnTo>
                  <a:pt x="11744" y="338064"/>
                </a:lnTo>
                <a:lnTo>
                  <a:pt x="43400" y="396058"/>
                </a:lnTo>
                <a:lnTo>
                  <a:pt x="71132" y="430518"/>
                </a:lnTo>
                <a:lnTo>
                  <a:pt x="100866" y="457604"/>
                </a:lnTo>
                <a:lnTo>
                  <a:pt x="166153" y="494458"/>
                </a:lnTo>
                <a:lnTo>
                  <a:pt x="238890" y="516215"/>
                </a:lnTo>
                <a:lnTo>
                  <a:pt x="277935" y="524430"/>
                </a:lnTo>
                <a:lnTo>
                  <a:pt x="318703" y="532470"/>
                </a:lnTo>
                <a:lnTo>
                  <a:pt x="361146" y="541533"/>
                </a:lnTo>
                <a:lnTo>
                  <a:pt x="405219" y="552819"/>
                </a:lnTo>
                <a:lnTo>
                  <a:pt x="450874" y="567527"/>
                </a:lnTo>
                <a:lnTo>
                  <a:pt x="498065" y="586858"/>
                </a:lnTo>
                <a:lnTo>
                  <a:pt x="546746" y="612009"/>
                </a:lnTo>
                <a:lnTo>
                  <a:pt x="578473" y="635610"/>
                </a:lnTo>
                <a:lnTo>
                  <a:pt x="606916" y="662272"/>
                </a:lnTo>
                <a:lnTo>
                  <a:pt x="639717" y="697913"/>
                </a:lnTo>
                <a:lnTo>
                  <a:pt x="643721" y="701720"/>
                </a:lnTo>
                <a:lnTo>
                  <a:pt x="647605" y="704168"/>
                </a:lnTo>
                <a:lnTo>
                  <a:pt x="649855" y="703433"/>
                </a:lnTo>
                <a:lnTo>
                  <a:pt x="648952" y="697693"/>
                </a:lnTo>
                <a:lnTo>
                  <a:pt x="624019" y="650067"/>
                </a:lnTo>
                <a:lnTo>
                  <a:pt x="592564" y="605094"/>
                </a:lnTo>
                <a:lnTo>
                  <a:pt x="556213" y="563773"/>
                </a:lnTo>
                <a:lnTo>
                  <a:pt x="516591" y="527106"/>
                </a:lnTo>
                <a:lnTo>
                  <a:pt x="475322" y="496093"/>
                </a:lnTo>
                <a:lnTo>
                  <a:pt x="434031" y="471734"/>
                </a:lnTo>
                <a:lnTo>
                  <a:pt x="394342" y="455030"/>
                </a:lnTo>
                <a:lnTo>
                  <a:pt x="315214" y="438777"/>
                </a:lnTo>
                <a:lnTo>
                  <a:pt x="267531" y="432783"/>
                </a:lnTo>
                <a:lnTo>
                  <a:pt x="219370" y="424153"/>
                </a:lnTo>
                <a:lnTo>
                  <a:pt x="174433" y="409844"/>
                </a:lnTo>
                <a:lnTo>
                  <a:pt x="136423" y="386812"/>
                </a:lnTo>
                <a:lnTo>
                  <a:pt x="117004" y="361016"/>
                </a:lnTo>
                <a:lnTo>
                  <a:pt x="111225" y="337645"/>
                </a:lnTo>
                <a:lnTo>
                  <a:pt x="117588" y="320075"/>
                </a:lnTo>
                <a:lnTo>
                  <a:pt x="134591" y="311684"/>
                </a:lnTo>
                <a:lnTo>
                  <a:pt x="164511" y="306015"/>
                </a:lnTo>
                <a:lnTo>
                  <a:pt x="203899" y="291949"/>
                </a:lnTo>
                <a:lnTo>
                  <a:pt x="242551" y="265816"/>
                </a:lnTo>
                <a:lnTo>
                  <a:pt x="261900" y="236582"/>
                </a:lnTo>
                <a:lnTo>
                  <a:pt x="154508" y="236582"/>
                </a:lnTo>
                <a:lnTo>
                  <a:pt x="109351" y="232007"/>
                </a:lnTo>
                <a:lnTo>
                  <a:pt x="66966" y="222800"/>
                </a:lnTo>
                <a:close/>
              </a:path>
              <a:path w="650240" h="704215">
                <a:moveTo>
                  <a:pt x="178836" y="0"/>
                </a:moveTo>
                <a:lnTo>
                  <a:pt x="175505" y="77"/>
                </a:lnTo>
                <a:lnTo>
                  <a:pt x="175132" y="4027"/>
                </a:lnTo>
                <a:lnTo>
                  <a:pt x="179249" y="12049"/>
                </a:lnTo>
                <a:lnTo>
                  <a:pt x="190478" y="32037"/>
                </a:lnTo>
                <a:lnTo>
                  <a:pt x="207591" y="71350"/>
                </a:lnTo>
                <a:lnTo>
                  <a:pt x="220843" y="121400"/>
                </a:lnTo>
                <a:lnTo>
                  <a:pt x="220490" y="173600"/>
                </a:lnTo>
                <a:lnTo>
                  <a:pt x="196788" y="219362"/>
                </a:lnTo>
                <a:lnTo>
                  <a:pt x="154508" y="236582"/>
                </a:lnTo>
                <a:lnTo>
                  <a:pt x="261900" y="236582"/>
                </a:lnTo>
                <a:lnTo>
                  <a:pt x="270262" y="223948"/>
                </a:lnTo>
                <a:lnTo>
                  <a:pt x="273876" y="170819"/>
                </a:lnTo>
                <a:lnTo>
                  <a:pt x="255865" y="114854"/>
                </a:lnTo>
                <a:lnTo>
                  <a:pt x="227379" y="63418"/>
                </a:lnTo>
                <a:lnTo>
                  <a:pt x="199572" y="23877"/>
                </a:lnTo>
                <a:lnTo>
                  <a:pt x="183595" y="3599"/>
                </a:lnTo>
                <a:lnTo>
                  <a:pt x="178836" y="0"/>
                </a:lnTo>
                <a:close/>
              </a:path>
            </a:pathLst>
          </a:custGeom>
          <a:solidFill>
            <a:srgbClr val="8DC63F"/>
          </a:solidFill>
        </p:spPr>
        <p:txBody>
          <a:bodyPr wrap="square" lIns="0" tIns="0" rIns="0" bIns="0" rtlCol="0"/>
          <a:lstStyle/>
          <a:p>
            <a:endParaRPr dirty="0"/>
          </a:p>
        </p:txBody>
      </p:sp>
      <p:sp>
        <p:nvSpPr>
          <p:cNvPr id="5" name="object 5"/>
          <p:cNvSpPr/>
          <p:nvPr>
            <p:custDataLst>
              <p:tags r:id="rId4"/>
            </p:custDataLst>
          </p:nvPr>
        </p:nvSpPr>
        <p:spPr>
          <a:xfrm>
            <a:off x="17040015" y="10612808"/>
            <a:ext cx="292735" cy="234315"/>
          </a:xfrm>
          <a:custGeom>
            <a:avLst/>
            <a:gdLst/>
            <a:ahLst/>
            <a:cxnLst/>
            <a:rect l="l" t="t" r="r" b="b"/>
            <a:pathLst>
              <a:path w="292734" h="234315">
                <a:moveTo>
                  <a:pt x="55443" y="0"/>
                </a:moveTo>
                <a:lnTo>
                  <a:pt x="47014" y="366"/>
                </a:lnTo>
                <a:lnTo>
                  <a:pt x="46323" y="366"/>
                </a:lnTo>
                <a:lnTo>
                  <a:pt x="37894" y="2104"/>
                </a:lnTo>
                <a:lnTo>
                  <a:pt x="25967" y="194402"/>
                </a:lnTo>
                <a:lnTo>
                  <a:pt x="0" y="224579"/>
                </a:lnTo>
                <a:lnTo>
                  <a:pt x="0" y="233710"/>
                </a:lnTo>
                <a:lnTo>
                  <a:pt x="76500" y="233710"/>
                </a:lnTo>
                <a:lnTo>
                  <a:pt x="76500" y="224579"/>
                </a:lnTo>
                <a:lnTo>
                  <a:pt x="64919" y="222820"/>
                </a:lnTo>
                <a:lnTo>
                  <a:pt x="55314" y="220472"/>
                </a:lnTo>
                <a:lnTo>
                  <a:pt x="49656" y="216643"/>
                </a:lnTo>
                <a:lnTo>
                  <a:pt x="47170" y="209111"/>
                </a:lnTo>
                <a:lnTo>
                  <a:pt x="47134" y="207185"/>
                </a:lnTo>
                <a:lnTo>
                  <a:pt x="47161" y="191250"/>
                </a:lnTo>
                <a:lnTo>
                  <a:pt x="51234" y="74741"/>
                </a:lnTo>
                <a:lnTo>
                  <a:pt x="95503" y="74741"/>
                </a:lnTo>
                <a:lnTo>
                  <a:pt x="55443" y="0"/>
                </a:lnTo>
                <a:close/>
              </a:path>
              <a:path w="292734" h="234315">
                <a:moveTo>
                  <a:pt x="95503" y="74741"/>
                </a:moveTo>
                <a:lnTo>
                  <a:pt x="51925" y="74741"/>
                </a:lnTo>
                <a:lnTo>
                  <a:pt x="131231" y="233710"/>
                </a:lnTo>
                <a:lnTo>
                  <a:pt x="136142" y="233008"/>
                </a:lnTo>
                <a:lnTo>
                  <a:pt x="139671" y="231951"/>
                </a:lnTo>
                <a:lnTo>
                  <a:pt x="144571" y="230202"/>
                </a:lnTo>
                <a:lnTo>
                  <a:pt x="170400" y="175450"/>
                </a:lnTo>
                <a:lnTo>
                  <a:pt x="149482" y="175450"/>
                </a:lnTo>
                <a:lnTo>
                  <a:pt x="95503" y="74741"/>
                </a:lnTo>
                <a:close/>
              </a:path>
              <a:path w="292734" h="234315">
                <a:moveTo>
                  <a:pt x="258873" y="74741"/>
                </a:moveTo>
                <a:lnTo>
                  <a:pt x="218621" y="74741"/>
                </a:lnTo>
                <a:lnTo>
                  <a:pt x="223186" y="195460"/>
                </a:lnTo>
                <a:lnTo>
                  <a:pt x="222899" y="209111"/>
                </a:lnTo>
                <a:lnTo>
                  <a:pt x="220408" y="216774"/>
                </a:lnTo>
                <a:lnTo>
                  <a:pt x="214833" y="220618"/>
                </a:lnTo>
                <a:lnTo>
                  <a:pt x="205281" y="222820"/>
                </a:lnTo>
                <a:lnTo>
                  <a:pt x="193700" y="224579"/>
                </a:lnTo>
                <a:lnTo>
                  <a:pt x="193700" y="233710"/>
                </a:lnTo>
                <a:lnTo>
                  <a:pt x="292650" y="233710"/>
                </a:lnTo>
                <a:lnTo>
                  <a:pt x="292650" y="224579"/>
                </a:lnTo>
                <a:lnTo>
                  <a:pt x="282117" y="222820"/>
                </a:lnTo>
                <a:lnTo>
                  <a:pt x="275098" y="220903"/>
                </a:lnTo>
                <a:lnTo>
                  <a:pt x="270150" y="216380"/>
                </a:lnTo>
                <a:lnTo>
                  <a:pt x="266978" y="207185"/>
                </a:lnTo>
                <a:lnTo>
                  <a:pt x="265290" y="191250"/>
                </a:lnTo>
                <a:lnTo>
                  <a:pt x="258873" y="74741"/>
                </a:lnTo>
                <a:close/>
              </a:path>
              <a:path w="292734" h="234315">
                <a:moveTo>
                  <a:pt x="254756" y="0"/>
                </a:moveTo>
                <a:lnTo>
                  <a:pt x="247395" y="0"/>
                </a:lnTo>
                <a:lnTo>
                  <a:pt x="244589" y="366"/>
                </a:lnTo>
                <a:lnTo>
                  <a:pt x="237207" y="2104"/>
                </a:lnTo>
                <a:lnTo>
                  <a:pt x="149482" y="175450"/>
                </a:lnTo>
                <a:lnTo>
                  <a:pt x="170400" y="175450"/>
                </a:lnTo>
                <a:lnTo>
                  <a:pt x="217909" y="74741"/>
                </a:lnTo>
                <a:lnTo>
                  <a:pt x="258873" y="74741"/>
                </a:lnTo>
                <a:lnTo>
                  <a:pt x="254756" y="0"/>
                </a:lnTo>
                <a:close/>
              </a:path>
            </a:pathLst>
          </a:custGeom>
          <a:solidFill>
            <a:srgbClr val="000000"/>
          </a:solidFill>
        </p:spPr>
        <p:txBody>
          <a:bodyPr wrap="square" lIns="0" tIns="0" rIns="0" bIns="0" rtlCol="0"/>
          <a:lstStyle/>
          <a:p>
            <a:endParaRPr dirty="0"/>
          </a:p>
        </p:txBody>
      </p:sp>
      <p:sp>
        <p:nvSpPr>
          <p:cNvPr id="6" name="object 6"/>
          <p:cNvSpPr/>
          <p:nvPr>
            <p:custDataLst>
              <p:tags r:id="rId5"/>
            </p:custDataLst>
          </p:nvPr>
        </p:nvSpPr>
        <p:spPr>
          <a:xfrm>
            <a:off x="17495107" y="10609656"/>
            <a:ext cx="248809" cy="242128"/>
          </a:xfrm>
          <a:prstGeom prst="rect">
            <a:avLst/>
          </a:prstGeom>
          <a:blipFill>
            <a:blip r:embed="rId24" cstate="print"/>
            <a:stretch>
              <a:fillRect/>
            </a:stretch>
          </a:blipFill>
        </p:spPr>
        <p:txBody>
          <a:bodyPr wrap="square" lIns="0" tIns="0" rIns="0" bIns="0" rtlCol="0"/>
          <a:lstStyle/>
          <a:p>
            <a:endParaRPr dirty="0"/>
          </a:p>
        </p:txBody>
      </p:sp>
      <p:sp>
        <p:nvSpPr>
          <p:cNvPr id="7" name="object 7"/>
          <p:cNvSpPr/>
          <p:nvPr>
            <p:custDataLst>
              <p:tags r:id="rId6"/>
            </p:custDataLst>
          </p:nvPr>
        </p:nvSpPr>
        <p:spPr>
          <a:xfrm>
            <a:off x="17909505" y="10612462"/>
            <a:ext cx="247374" cy="236851"/>
          </a:xfrm>
          <a:prstGeom prst="rect">
            <a:avLst/>
          </a:prstGeom>
          <a:blipFill>
            <a:blip r:embed="rId25" cstate="print"/>
            <a:stretch>
              <a:fillRect/>
            </a:stretch>
          </a:blipFill>
        </p:spPr>
        <p:txBody>
          <a:bodyPr wrap="square" lIns="0" tIns="0" rIns="0" bIns="0" rtlCol="0"/>
          <a:lstStyle/>
          <a:p>
            <a:endParaRPr dirty="0"/>
          </a:p>
        </p:txBody>
      </p:sp>
      <p:sp>
        <p:nvSpPr>
          <p:cNvPr id="8" name="object 8"/>
          <p:cNvSpPr/>
          <p:nvPr>
            <p:custDataLst>
              <p:tags r:id="rId7"/>
            </p:custDataLst>
          </p:nvPr>
        </p:nvSpPr>
        <p:spPr>
          <a:xfrm>
            <a:off x="18675139" y="10614915"/>
            <a:ext cx="204203" cy="231595"/>
          </a:xfrm>
          <a:prstGeom prst="rect">
            <a:avLst/>
          </a:prstGeom>
          <a:blipFill>
            <a:blip r:embed="rId26" cstate="print"/>
            <a:stretch>
              <a:fillRect/>
            </a:stretch>
          </a:blipFill>
        </p:spPr>
        <p:txBody>
          <a:bodyPr wrap="square" lIns="0" tIns="0" rIns="0" bIns="0" rtlCol="0"/>
          <a:lstStyle/>
          <a:p>
            <a:endParaRPr dirty="0"/>
          </a:p>
        </p:txBody>
      </p:sp>
      <p:sp>
        <p:nvSpPr>
          <p:cNvPr id="9" name="object 9"/>
          <p:cNvSpPr/>
          <p:nvPr>
            <p:custDataLst>
              <p:tags r:id="rId8"/>
            </p:custDataLst>
          </p:nvPr>
        </p:nvSpPr>
        <p:spPr>
          <a:xfrm>
            <a:off x="18317229" y="10609645"/>
            <a:ext cx="218255" cy="242128"/>
          </a:xfrm>
          <a:prstGeom prst="rect">
            <a:avLst/>
          </a:prstGeom>
          <a:blipFill>
            <a:blip r:embed="rId27" cstate="print"/>
            <a:stretch>
              <a:fillRect/>
            </a:stretch>
          </a:blipFill>
        </p:spPr>
        <p:txBody>
          <a:bodyPr wrap="square" lIns="0" tIns="0" rIns="0" bIns="0" rtlCol="0"/>
          <a:lstStyle/>
          <a:p>
            <a:endParaRPr dirty="0"/>
          </a:p>
        </p:txBody>
      </p:sp>
      <p:sp>
        <p:nvSpPr>
          <p:cNvPr id="10" name="object 10"/>
          <p:cNvSpPr/>
          <p:nvPr>
            <p:custDataLst>
              <p:tags r:id="rId9"/>
            </p:custDataLst>
          </p:nvPr>
        </p:nvSpPr>
        <p:spPr>
          <a:xfrm>
            <a:off x="19023967" y="10609656"/>
            <a:ext cx="248798" cy="242128"/>
          </a:xfrm>
          <a:prstGeom prst="rect">
            <a:avLst/>
          </a:prstGeom>
          <a:blipFill>
            <a:blip r:embed="rId28" cstate="print"/>
            <a:stretch>
              <a:fillRect/>
            </a:stretch>
          </a:blipFill>
        </p:spPr>
        <p:txBody>
          <a:bodyPr wrap="square" lIns="0" tIns="0" rIns="0" bIns="0" rtlCol="0"/>
          <a:lstStyle/>
          <a:p>
            <a:endParaRPr dirty="0"/>
          </a:p>
        </p:txBody>
      </p:sp>
      <p:sp>
        <p:nvSpPr>
          <p:cNvPr id="11" name="object 11"/>
          <p:cNvSpPr/>
          <p:nvPr>
            <p:custDataLst>
              <p:tags r:id="rId10"/>
            </p:custDataLst>
          </p:nvPr>
        </p:nvSpPr>
        <p:spPr>
          <a:xfrm>
            <a:off x="19438354" y="10612462"/>
            <a:ext cx="247395" cy="236851"/>
          </a:xfrm>
          <a:prstGeom prst="rect">
            <a:avLst/>
          </a:prstGeom>
          <a:blipFill>
            <a:blip r:embed="rId29" cstate="print"/>
            <a:stretch>
              <a:fillRect/>
            </a:stretch>
          </a:blipFill>
        </p:spPr>
        <p:txBody>
          <a:bodyPr wrap="square" lIns="0" tIns="0" rIns="0" bIns="0" rtlCol="0"/>
          <a:lstStyle/>
          <a:p>
            <a:endParaRPr dirty="0"/>
          </a:p>
        </p:txBody>
      </p:sp>
      <p:sp>
        <p:nvSpPr>
          <p:cNvPr id="12" name="object 12"/>
          <p:cNvSpPr/>
          <p:nvPr>
            <p:custDataLst>
              <p:tags r:id="rId11"/>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3" name="object 13"/>
          <p:cNvSpPr/>
          <p:nvPr>
            <p:custDataLst>
              <p:tags r:id="rId12"/>
            </p:custDataLst>
          </p:nvPr>
        </p:nvSpPr>
        <p:spPr>
          <a:xfrm>
            <a:off x="0" y="10523250"/>
            <a:ext cx="2450465" cy="262255"/>
          </a:xfrm>
          <a:custGeom>
            <a:avLst/>
            <a:gdLst/>
            <a:ahLst/>
            <a:cxnLst/>
            <a:rect l="l" t="t" r="r" b="b"/>
            <a:pathLst>
              <a:path w="2450465" h="262254">
                <a:moveTo>
                  <a:pt x="0" y="261761"/>
                </a:moveTo>
                <a:lnTo>
                  <a:pt x="2450187" y="261761"/>
                </a:lnTo>
                <a:lnTo>
                  <a:pt x="2450187" y="0"/>
                </a:lnTo>
                <a:lnTo>
                  <a:pt x="0" y="0"/>
                </a:lnTo>
                <a:lnTo>
                  <a:pt x="0" y="261761"/>
                </a:lnTo>
                <a:close/>
              </a:path>
            </a:pathLst>
          </a:custGeom>
          <a:solidFill>
            <a:srgbClr val="EF4435"/>
          </a:solidFill>
        </p:spPr>
        <p:txBody>
          <a:bodyPr wrap="square" lIns="0" tIns="0" rIns="0" bIns="0" rtlCol="0"/>
          <a:lstStyle/>
          <a:p>
            <a:endParaRPr dirty="0"/>
          </a:p>
        </p:txBody>
      </p:sp>
      <p:sp>
        <p:nvSpPr>
          <p:cNvPr id="14" name="object 14"/>
          <p:cNvSpPr/>
          <p:nvPr>
            <p:custDataLst>
              <p:tags r:id="rId13"/>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5" name="object 15"/>
          <p:cNvSpPr/>
          <p:nvPr>
            <p:custDataLst>
              <p:tags r:id="rId14"/>
            </p:custDataLst>
          </p:nvPr>
        </p:nvSpPr>
        <p:spPr>
          <a:xfrm>
            <a:off x="0" y="10785012"/>
            <a:ext cx="4942840" cy="262255"/>
          </a:xfrm>
          <a:custGeom>
            <a:avLst/>
            <a:gdLst/>
            <a:ahLst/>
            <a:cxnLst/>
            <a:rect l="l" t="t" r="r" b="b"/>
            <a:pathLst>
              <a:path w="4942840" h="262254">
                <a:moveTo>
                  <a:pt x="0" y="261772"/>
                </a:moveTo>
                <a:lnTo>
                  <a:pt x="4942257" y="261772"/>
                </a:lnTo>
                <a:lnTo>
                  <a:pt x="4942257" y="0"/>
                </a:lnTo>
                <a:lnTo>
                  <a:pt x="0" y="0"/>
                </a:lnTo>
                <a:lnTo>
                  <a:pt x="0" y="261772"/>
                </a:lnTo>
                <a:close/>
              </a:path>
            </a:pathLst>
          </a:custGeom>
          <a:solidFill>
            <a:srgbClr val="8DC63F"/>
          </a:solidFill>
        </p:spPr>
        <p:txBody>
          <a:bodyPr wrap="square" lIns="0" tIns="0" rIns="0" bIns="0" rtlCol="0"/>
          <a:lstStyle/>
          <a:p>
            <a:endParaRPr dirty="0"/>
          </a:p>
        </p:txBody>
      </p:sp>
      <p:sp>
        <p:nvSpPr>
          <p:cNvPr id="16" name="object 16"/>
          <p:cNvSpPr/>
          <p:nvPr>
            <p:custDataLst>
              <p:tags r:id="rId15"/>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17" name="object 17"/>
          <p:cNvSpPr/>
          <p:nvPr>
            <p:custDataLst>
              <p:tags r:id="rId16"/>
            </p:custDataLst>
          </p:nvPr>
        </p:nvSpPr>
        <p:spPr>
          <a:xfrm>
            <a:off x="0" y="11046783"/>
            <a:ext cx="20104100" cy="262255"/>
          </a:xfrm>
          <a:custGeom>
            <a:avLst/>
            <a:gdLst/>
            <a:ahLst/>
            <a:cxnLst/>
            <a:rect l="l" t="t" r="r" b="b"/>
            <a:pathLst>
              <a:path w="20104100" h="262254">
                <a:moveTo>
                  <a:pt x="0" y="261772"/>
                </a:moveTo>
                <a:lnTo>
                  <a:pt x="20104099" y="261772"/>
                </a:lnTo>
                <a:lnTo>
                  <a:pt x="20104099" y="0"/>
                </a:lnTo>
                <a:lnTo>
                  <a:pt x="0" y="0"/>
                </a:lnTo>
                <a:lnTo>
                  <a:pt x="0" y="261772"/>
                </a:lnTo>
                <a:close/>
              </a:path>
            </a:pathLst>
          </a:custGeom>
          <a:solidFill>
            <a:srgbClr val="00A5DA"/>
          </a:solidFill>
        </p:spPr>
        <p:txBody>
          <a:bodyPr wrap="square" lIns="0" tIns="0" rIns="0" bIns="0" rtlCol="0"/>
          <a:lstStyle/>
          <a:p>
            <a:endParaRPr dirty="0"/>
          </a:p>
        </p:txBody>
      </p:sp>
      <p:sp>
        <p:nvSpPr>
          <p:cNvPr id="20" name="Slide Number Placeholder 19">
            <a:extLst>
              <a:ext uri="{FF2B5EF4-FFF2-40B4-BE49-F238E27FC236}">
                <a16:creationId xmlns:a16="http://schemas.microsoft.com/office/drawing/2014/main" id="{F10BFE14-803E-4772-99AE-E3E9B7D8EAF9}"/>
              </a:ext>
            </a:extLst>
          </p:cNvPr>
          <p:cNvSpPr>
            <a:spLocks noGrp="1"/>
          </p:cNvSpPr>
          <p:nvPr>
            <p:ph type="sldNum" sz="quarter" idx="7"/>
            <p:custDataLst>
              <p:tags r:id="rId17"/>
            </p:custDataLst>
          </p:nvPr>
        </p:nvSpPr>
        <p:spPr>
          <a:xfrm>
            <a:off x="147537" y="10402637"/>
            <a:ext cx="3090243" cy="644146"/>
          </a:xfrm>
        </p:spPr>
        <p:txBody>
          <a:bodyPr/>
          <a:lstStyle/>
          <a:p>
            <a:fld id="{B6F15528-21DE-4FAA-801E-634DDDAF4B2B}" type="slidenum">
              <a:rPr lang="en-US" smtClean="0"/>
              <a:t>9</a:t>
            </a:fld>
            <a:endParaRPr lang="en-US" dirty="0"/>
          </a:p>
        </p:txBody>
      </p:sp>
      <p:sp>
        <p:nvSpPr>
          <p:cNvPr id="25" name="TextBox 24">
            <a:extLst>
              <a:ext uri="{FF2B5EF4-FFF2-40B4-BE49-F238E27FC236}">
                <a16:creationId xmlns:a16="http://schemas.microsoft.com/office/drawing/2014/main" id="{F92C59FF-D88F-4940-BB36-A819606F221E}"/>
              </a:ext>
            </a:extLst>
          </p:cNvPr>
          <p:cNvSpPr txBox="1"/>
          <p:nvPr>
            <p:custDataLst>
              <p:tags r:id="rId18"/>
            </p:custDataLst>
          </p:nvPr>
        </p:nvSpPr>
        <p:spPr>
          <a:xfrm>
            <a:off x="8147050" y="168275"/>
            <a:ext cx="11957050" cy="830997"/>
          </a:xfrm>
          <a:prstGeom prst="rect">
            <a:avLst/>
          </a:prstGeom>
          <a:noFill/>
        </p:spPr>
        <p:txBody>
          <a:bodyPr wrap="square" rtlCol="0">
            <a:spAutoFit/>
          </a:bodyPr>
          <a:lstStyle/>
          <a:p>
            <a:r>
              <a:rPr lang="fr-CA" sz="4800" b="1" dirty="0"/>
              <a:t>Les redevances d’aménagement sectorielles</a:t>
            </a:r>
          </a:p>
        </p:txBody>
      </p:sp>
      <p:sp>
        <p:nvSpPr>
          <p:cNvPr id="26" name="TextBox 25">
            <a:extLst>
              <a:ext uri="{FF2B5EF4-FFF2-40B4-BE49-F238E27FC236}">
                <a16:creationId xmlns:a16="http://schemas.microsoft.com/office/drawing/2014/main" id="{603A0DF7-5575-469A-9350-1EE0F214327C}"/>
              </a:ext>
            </a:extLst>
          </p:cNvPr>
          <p:cNvSpPr txBox="1"/>
          <p:nvPr>
            <p:custDataLst>
              <p:tags r:id="rId19"/>
            </p:custDataLst>
          </p:nvPr>
        </p:nvSpPr>
        <p:spPr>
          <a:xfrm>
            <a:off x="1247140" y="168275"/>
            <a:ext cx="7391400" cy="830997"/>
          </a:xfrm>
          <a:prstGeom prst="rect">
            <a:avLst/>
          </a:prstGeom>
          <a:noFill/>
        </p:spPr>
        <p:txBody>
          <a:bodyPr wrap="square" rtlCol="0">
            <a:spAutoFit/>
          </a:bodyPr>
          <a:lstStyle/>
          <a:p>
            <a:r>
              <a:rPr lang="fr-CA" sz="4800" b="1" dirty="0"/>
              <a:t>Area DC</a:t>
            </a:r>
            <a:endParaRPr lang="en-US" sz="4800" b="1" dirty="0"/>
          </a:p>
        </p:txBody>
      </p:sp>
      <p:pic>
        <p:nvPicPr>
          <p:cNvPr id="22" name="Picture 21">
            <a:extLst>
              <a:ext uri="{FF2B5EF4-FFF2-40B4-BE49-F238E27FC236}">
                <a16:creationId xmlns:a16="http://schemas.microsoft.com/office/drawing/2014/main" id="{32F8231B-171E-423E-B80C-43774A923CE4}"/>
              </a:ext>
            </a:extLst>
          </p:cNvPr>
          <p:cNvPicPr>
            <a:picLocks noChangeAspect="1"/>
          </p:cNvPicPr>
          <p:nvPr>
            <p:custDataLst>
              <p:tags r:id="rId20"/>
            </p:custDataLst>
          </p:nvPr>
        </p:nvPicPr>
        <p:blipFill>
          <a:blip r:embed="rId30"/>
          <a:stretch>
            <a:fillRect/>
          </a:stretch>
        </p:blipFill>
        <p:spPr>
          <a:xfrm>
            <a:off x="10356850" y="996866"/>
            <a:ext cx="6681678" cy="9144000"/>
          </a:xfrm>
          <a:prstGeom prst="rect">
            <a:avLst/>
          </a:prstGeom>
        </p:spPr>
      </p:pic>
      <p:pic>
        <p:nvPicPr>
          <p:cNvPr id="27" name="Picture 26">
            <a:extLst>
              <a:ext uri="{FF2B5EF4-FFF2-40B4-BE49-F238E27FC236}">
                <a16:creationId xmlns:a16="http://schemas.microsoft.com/office/drawing/2014/main" id="{10210EDA-4B6C-4226-ADC8-5845BC427468}"/>
              </a:ext>
            </a:extLst>
          </p:cNvPr>
          <p:cNvPicPr>
            <a:picLocks noChangeAspect="1"/>
          </p:cNvPicPr>
          <p:nvPr>
            <p:custDataLst>
              <p:tags r:id="rId21"/>
            </p:custDataLst>
          </p:nvPr>
        </p:nvPicPr>
        <p:blipFill>
          <a:blip r:embed="rId31"/>
          <a:stretch>
            <a:fillRect/>
          </a:stretch>
        </p:blipFill>
        <p:spPr>
          <a:xfrm>
            <a:off x="1128965" y="996866"/>
            <a:ext cx="7018085" cy="9144000"/>
          </a:xfrm>
          <a:prstGeom prst="rect">
            <a:avLst/>
          </a:prstGeom>
        </p:spPr>
      </p:pic>
    </p:spTree>
    <p:extLst>
      <p:ext uri="{BB962C8B-B14F-4D97-AF65-F5344CB8AC3E}">
        <p14:creationId xmlns:p14="http://schemas.microsoft.com/office/powerpoint/2010/main" val="21955643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00.xml><?xml version="1.0" encoding="utf-8"?>
<p:tagLst xmlns:a="http://schemas.openxmlformats.org/drawingml/2006/main" xmlns:r="http://schemas.openxmlformats.org/officeDocument/2006/relationships" xmlns:p="http://schemas.openxmlformats.org/presentationml/2006/main">
  <p:tag name="NUM" val="3"/>
</p:tagLst>
</file>

<file path=ppt/tags/tag101.xml><?xml version="1.0" encoding="utf-8"?>
<p:tagLst xmlns:a="http://schemas.openxmlformats.org/drawingml/2006/main" xmlns:r="http://schemas.openxmlformats.org/officeDocument/2006/relationships" xmlns:p="http://schemas.openxmlformats.org/presentationml/2006/main">
  <p:tag name="NUM" val="4"/>
</p:tagLst>
</file>

<file path=ppt/tags/tag102.xml><?xml version="1.0" encoding="utf-8"?>
<p:tagLst xmlns:a="http://schemas.openxmlformats.org/drawingml/2006/main" xmlns:r="http://schemas.openxmlformats.org/officeDocument/2006/relationships" xmlns:p="http://schemas.openxmlformats.org/presentationml/2006/main">
  <p:tag name="NUM" val="5"/>
</p:tagLst>
</file>

<file path=ppt/tags/tag103.xml><?xml version="1.0" encoding="utf-8"?>
<p:tagLst xmlns:a="http://schemas.openxmlformats.org/drawingml/2006/main" xmlns:r="http://schemas.openxmlformats.org/officeDocument/2006/relationships" xmlns:p="http://schemas.openxmlformats.org/presentationml/2006/main">
  <p:tag name="NUM" val="6"/>
</p:tagLst>
</file>

<file path=ppt/tags/tag104.xml><?xml version="1.0" encoding="utf-8"?>
<p:tagLst xmlns:a="http://schemas.openxmlformats.org/drawingml/2006/main" xmlns:r="http://schemas.openxmlformats.org/officeDocument/2006/relationships" xmlns:p="http://schemas.openxmlformats.org/presentationml/2006/main">
  <p:tag name="NUM" val="7"/>
</p:tagLst>
</file>

<file path=ppt/tags/tag105.xml><?xml version="1.0" encoding="utf-8"?>
<p:tagLst xmlns:a="http://schemas.openxmlformats.org/drawingml/2006/main" xmlns:r="http://schemas.openxmlformats.org/officeDocument/2006/relationships" xmlns:p="http://schemas.openxmlformats.org/presentationml/2006/main">
  <p:tag name="NUM" val="8"/>
</p:tagLst>
</file>

<file path=ppt/tags/tag106.xml><?xml version="1.0" encoding="utf-8"?>
<p:tagLst xmlns:a="http://schemas.openxmlformats.org/drawingml/2006/main" xmlns:r="http://schemas.openxmlformats.org/officeDocument/2006/relationships" xmlns:p="http://schemas.openxmlformats.org/presentationml/2006/main">
  <p:tag name="NUM" val="9"/>
</p:tagLst>
</file>

<file path=ppt/tags/tag107.xml><?xml version="1.0" encoding="utf-8"?>
<p:tagLst xmlns:a="http://schemas.openxmlformats.org/drawingml/2006/main" xmlns:r="http://schemas.openxmlformats.org/officeDocument/2006/relationships" xmlns:p="http://schemas.openxmlformats.org/presentationml/2006/main">
  <p:tag name="NUM" val="10"/>
</p:tagLst>
</file>

<file path=ppt/tags/tag108.xml><?xml version="1.0" encoding="utf-8"?>
<p:tagLst xmlns:a="http://schemas.openxmlformats.org/drawingml/2006/main" xmlns:r="http://schemas.openxmlformats.org/officeDocument/2006/relationships" xmlns:p="http://schemas.openxmlformats.org/presentationml/2006/main">
  <p:tag name="NUM" val="11"/>
</p:tagLst>
</file>

<file path=ppt/tags/tag109.xml><?xml version="1.0" encoding="utf-8"?>
<p:tagLst xmlns:a="http://schemas.openxmlformats.org/drawingml/2006/main" xmlns:r="http://schemas.openxmlformats.org/officeDocument/2006/relationships" xmlns:p="http://schemas.openxmlformats.org/presentationml/2006/main">
  <p:tag name="NUM" val="12"/>
</p:tagLst>
</file>

<file path=ppt/tags/tag11.xml><?xml version="1.0" encoding="utf-8"?>
<p:tagLst xmlns:a="http://schemas.openxmlformats.org/drawingml/2006/main" xmlns:r="http://schemas.openxmlformats.org/officeDocument/2006/relationships" xmlns:p="http://schemas.openxmlformats.org/presentationml/2006/main">
  <p:tag name="NUM" val="11"/>
</p:tagLst>
</file>

<file path=ppt/tags/tag110.xml><?xml version="1.0" encoding="utf-8"?>
<p:tagLst xmlns:a="http://schemas.openxmlformats.org/drawingml/2006/main" xmlns:r="http://schemas.openxmlformats.org/officeDocument/2006/relationships" xmlns:p="http://schemas.openxmlformats.org/presentationml/2006/main">
  <p:tag name="NUM" val="13"/>
</p:tagLst>
</file>

<file path=ppt/tags/tag111.xml><?xml version="1.0" encoding="utf-8"?>
<p:tagLst xmlns:a="http://schemas.openxmlformats.org/drawingml/2006/main" xmlns:r="http://schemas.openxmlformats.org/officeDocument/2006/relationships" xmlns:p="http://schemas.openxmlformats.org/presentationml/2006/main">
  <p:tag name="NUM" val="14"/>
</p:tagLst>
</file>

<file path=ppt/tags/tag112.xml><?xml version="1.0" encoding="utf-8"?>
<p:tagLst xmlns:a="http://schemas.openxmlformats.org/drawingml/2006/main" xmlns:r="http://schemas.openxmlformats.org/officeDocument/2006/relationships" xmlns:p="http://schemas.openxmlformats.org/presentationml/2006/main">
  <p:tag name="NUM" val="15"/>
</p:tagLst>
</file>

<file path=ppt/tags/tag113.xml><?xml version="1.0" encoding="utf-8"?>
<p:tagLst xmlns:a="http://schemas.openxmlformats.org/drawingml/2006/main" xmlns:r="http://schemas.openxmlformats.org/officeDocument/2006/relationships" xmlns:p="http://schemas.openxmlformats.org/presentationml/2006/main">
  <p:tag name="NUM" val="16"/>
</p:tagLst>
</file>

<file path=ppt/tags/tag114.xml><?xml version="1.0" encoding="utf-8"?>
<p:tagLst xmlns:a="http://schemas.openxmlformats.org/drawingml/2006/main" xmlns:r="http://schemas.openxmlformats.org/officeDocument/2006/relationships" xmlns:p="http://schemas.openxmlformats.org/presentationml/2006/main">
  <p:tag name="NUM" val="17"/>
</p:tagLst>
</file>

<file path=ppt/tags/tag115.xml><?xml version="1.0" encoding="utf-8"?>
<p:tagLst xmlns:a="http://schemas.openxmlformats.org/drawingml/2006/main" xmlns:r="http://schemas.openxmlformats.org/officeDocument/2006/relationships" xmlns:p="http://schemas.openxmlformats.org/presentationml/2006/main">
  <p:tag name="NUM" val="18"/>
</p:tagLst>
</file>

<file path=ppt/tags/tag116.xml><?xml version="1.0" encoding="utf-8"?>
<p:tagLst xmlns:a="http://schemas.openxmlformats.org/drawingml/2006/main" xmlns:r="http://schemas.openxmlformats.org/officeDocument/2006/relationships" xmlns:p="http://schemas.openxmlformats.org/presentationml/2006/main">
  <p:tag name="NUM" val="19"/>
</p:tagLst>
</file>

<file path=ppt/tags/tag117.xml><?xml version="1.0" encoding="utf-8"?>
<p:tagLst xmlns:a="http://schemas.openxmlformats.org/drawingml/2006/main" xmlns:r="http://schemas.openxmlformats.org/officeDocument/2006/relationships" xmlns:p="http://schemas.openxmlformats.org/presentationml/2006/main">
  <p:tag name="NUM" val="20"/>
</p:tagLst>
</file>

<file path=ppt/tags/tag118.xml><?xml version="1.0" encoding="utf-8"?>
<p:tagLst xmlns:a="http://schemas.openxmlformats.org/drawingml/2006/main" xmlns:r="http://schemas.openxmlformats.org/officeDocument/2006/relationships" xmlns:p="http://schemas.openxmlformats.org/presentationml/2006/main">
  <p:tag name="NUM" val="21"/>
</p:tagLst>
</file>

<file path=ppt/tags/tag11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12"/>
</p:tagLst>
</file>

<file path=ppt/tags/tag120.xml><?xml version="1.0" encoding="utf-8"?>
<p:tagLst xmlns:a="http://schemas.openxmlformats.org/drawingml/2006/main" xmlns:r="http://schemas.openxmlformats.org/officeDocument/2006/relationships" xmlns:p="http://schemas.openxmlformats.org/presentationml/2006/main">
  <p:tag name="NUM" val="2"/>
</p:tagLst>
</file>

<file path=ppt/tags/tag121.xml><?xml version="1.0" encoding="utf-8"?>
<p:tagLst xmlns:a="http://schemas.openxmlformats.org/drawingml/2006/main" xmlns:r="http://schemas.openxmlformats.org/officeDocument/2006/relationships" xmlns:p="http://schemas.openxmlformats.org/presentationml/2006/main">
  <p:tag name="NUM" val="3"/>
</p:tagLst>
</file>

<file path=ppt/tags/tag122.xml><?xml version="1.0" encoding="utf-8"?>
<p:tagLst xmlns:a="http://schemas.openxmlformats.org/drawingml/2006/main" xmlns:r="http://schemas.openxmlformats.org/officeDocument/2006/relationships" xmlns:p="http://schemas.openxmlformats.org/presentationml/2006/main">
  <p:tag name="NUM" val="4"/>
</p:tagLst>
</file>

<file path=ppt/tags/tag123.xml><?xml version="1.0" encoding="utf-8"?>
<p:tagLst xmlns:a="http://schemas.openxmlformats.org/drawingml/2006/main" xmlns:r="http://schemas.openxmlformats.org/officeDocument/2006/relationships" xmlns:p="http://schemas.openxmlformats.org/presentationml/2006/main">
  <p:tag name="NUM" val="5"/>
</p:tagLst>
</file>

<file path=ppt/tags/tag124.xml><?xml version="1.0" encoding="utf-8"?>
<p:tagLst xmlns:a="http://schemas.openxmlformats.org/drawingml/2006/main" xmlns:r="http://schemas.openxmlformats.org/officeDocument/2006/relationships" xmlns:p="http://schemas.openxmlformats.org/presentationml/2006/main">
  <p:tag name="NUM" val="6"/>
</p:tagLst>
</file>

<file path=ppt/tags/tag125.xml><?xml version="1.0" encoding="utf-8"?>
<p:tagLst xmlns:a="http://schemas.openxmlformats.org/drawingml/2006/main" xmlns:r="http://schemas.openxmlformats.org/officeDocument/2006/relationships" xmlns:p="http://schemas.openxmlformats.org/presentationml/2006/main">
  <p:tag name="NUM" val="7"/>
</p:tagLst>
</file>

<file path=ppt/tags/tag126.xml><?xml version="1.0" encoding="utf-8"?>
<p:tagLst xmlns:a="http://schemas.openxmlformats.org/drawingml/2006/main" xmlns:r="http://schemas.openxmlformats.org/officeDocument/2006/relationships" xmlns:p="http://schemas.openxmlformats.org/presentationml/2006/main">
  <p:tag name="NUM" val="8"/>
</p:tagLst>
</file>

<file path=ppt/tags/tag127.xml><?xml version="1.0" encoding="utf-8"?>
<p:tagLst xmlns:a="http://schemas.openxmlformats.org/drawingml/2006/main" xmlns:r="http://schemas.openxmlformats.org/officeDocument/2006/relationships" xmlns:p="http://schemas.openxmlformats.org/presentationml/2006/main">
  <p:tag name="NUM" val="9"/>
</p:tagLst>
</file>

<file path=ppt/tags/tag128.xml><?xml version="1.0" encoding="utf-8"?>
<p:tagLst xmlns:a="http://schemas.openxmlformats.org/drawingml/2006/main" xmlns:r="http://schemas.openxmlformats.org/officeDocument/2006/relationships" xmlns:p="http://schemas.openxmlformats.org/presentationml/2006/main">
  <p:tag name="NUM" val="10"/>
</p:tagLst>
</file>

<file path=ppt/tags/tag129.xml><?xml version="1.0" encoding="utf-8"?>
<p:tagLst xmlns:a="http://schemas.openxmlformats.org/drawingml/2006/main" xmlns:r="http://schemas.openxmlformats.org/officeDocument/2006/relationships" xmlns:p="http://schemas.openxmlformats.org/presentationml/2006/main">
  <p:tag name="NUM" val="11"/>
</p:tagLst>
</file>

<file path=ppt/tags/tag13.xml><?xml version="1.0" encoding="utf-8"?>
<p:tagLst xmlns:a="http://schemas.openxmlformats.org/drawingml/2006/main" xmlns:r="http://schemas.openxmlformats.org/officeDocument/2006/relationships" xmlns:p="http://schemas.openxmlformats.org/presentationml/2006/main">
  <p:tag name="NUM" val="13"/>
</p:tagLst>
</file>

<file path=ppt/tags/tag130.xml><?xml version="1.0" encoding="utf-8"?>
<p:tagLst xmlns:a="http://schemas.openxmlformats.org/drawingml/2006/main" xmlns:r="http://schemas.openxmlformats.org/officeDocument/2006/relationships" xmlns:p="http://schemas.openxmlformats.org/presentationml/2006/main">
  <p:tag name="NUM" val="12"/>
</p:tagLst>
</file>

<file path=ppt/tags/tag131.xml><?xml version="1.0" encoding="utf-8"?>
<p:tagLst xmlns:a="http://schemas.openxmlformats.org/drawingml/2006/main" xmlns:r="http://schemas.openxmlformats.org/officeDocument/2006/relationships" xmlns:p="http://schemas.openxmlformats.org/presentationml/2006/main">
  <p:tag name="NUM" val="13"/>
</p:tagLst>
</file>

<file path=ppt/tags/tag132.xml><?xml version="1.0" encoding="utf-8"?>
<p:tagLst xmlns:a="http://schemas.openxmlformats.org/drawingml/2006/main" xmlns:r="http://schemas.openxmlformats.org/officeDocument/2006/relationships" xmlns:p="http://schemas.openxmlformats.org/presentationml/2006/main">
  <p:tag name="NUM" val="14"/>
</p:tagLst>
</file>

<file path=ppt/tags/tag133.xml><?xml version="1.0" encoding="utf-8"?>
<p:tagLst xmlns:a="http://schemas.openxmlformats.org/drawingml/2006/main" xmlns:r="http://schemas.openxmlformats.org/officeDocument/2006/relationships" xmlns:p="http://schemas.openxmlformats.org/presentationml/2006/main">
  <p:tag name="NUM" val="15"/>
</p:tagLst>
</file>

<file path=ppt/tags/tag134.xml><?xml version="1.0" encoding="utf-8"?>
<p:tagLst xmlns:a="http://schemas.openxmlformats.org/drawingml/2006/main" xmlns:r="http://schemas.openxmlformats.org/officeDocument/2006/relationships" xmlns:p="http://schemas.openxmlformats.org/presentationml/2006/main">
  <p:tag name="NUM" val="16"/>
</p:tagLst>
</file>

<file path=ppt/tags/tag135.xml><?xml version="1.0" encoding="utf-8"?>
<p:tagLst xmlns:a="http://schemas.openxmlformats.org/drawingml/2006/main" xmlns:r="http://schemas.openxmlformats.org/officeDocument/2006/relationships" xmlns:p="http://schemas.openxmlformats.org/presentationml/2006/main">
  <p:tag name="NUM" val="17"/>
</p:tagLst>
</file>

<file path=ppt/tags/tag136.xml><?xml version="1.0" encoding="utf-8"?>
<p:tagLst xmlns:a="http://schemas.openxmlformats.org/drawingml/2006/main" xmlns:r="http://schemas.openxmlformats.org/officeDocument/2006/relationships" xmlns:p="http://schemas.openxmlformats.org/presentationml/2006/main">
  <p:tag name="NUM" val="18"/>
</p:tagLst>
</file>

<file path=ppt/tags/tag137.xml><?xml version="1.0" encoding="utf-8"?>
<p:tagLst xmlns:a="http://schemas.openxmlformats.org/drawingml/2006/main" xmlns:r="http://schemas.openxmlformats.org/officeDocument/2006/relationships" xmlns:p="http://schemas.openxmlformats.org/presentationml/2006/main">
  <p:tag name="NUM" val="19"/>
</p:tagLst>
</file>

<file path=ppt/tags/tag138.xml><?xml version="1.0" encoding="utf-8"?>
<p:tagLst xmlns:a="http://schemas.openxmlformats.org/drawingml/2006/main" xmlns:r="http://schemas.openxmlformats.org/officeDocument/2006/relationships" xmlns:p="http://schemas.openxmlformats.org/presentationml/2006/main">
  <p:tag name="NUM" val="20"/>
</p:tagLst>
</file>

<file path=ppt/tags/tag139.xml><?xml version="1.0" encoding="utf-8"?>
<p:tagLst xmlns:a="http://schemas.openxmlformats.org/drawingml/2006/main" xmlns:r="http://schemas.openxmlformats.org/officeDocument/2006/relationships" xmlns:p="http://schemas.openxmlformats.org/presentationml/2006/main">
  <p:tag name="NUM" val="21"/>
</p:tagLst>
</file>

<file path=ppt/tags/tag14.xml><?xml version="1.0" encoding="utf-8"?>
<p:tagLst xmlns:a="http://schemas.openxmlformats.org/drawingml/2006/main" xmlns:r="http://schemas.openxmlformats.org/officeDocument/2006/relationships" xmlns:p="http://schemas.openxmlformats.org/presentationml/2006/main">
  <p:tag name="NUM" val="14"/>
</p:tagLst>
</file>

<file path=ppt/tags/tag140.xml><?xml version="1.0" encoding="utf-8"?>
<p:tagLst xmlns:a="http://schemas.openxmlformats.org/drawingml/2006/main" xmlns:r="http://schemas.openxmlformats.org/officeDocument/2006/relationships" xmlns:p="http://schemas.openxmlformats.org/presentationml/2006/main">
  <p:tag name="NUM" val="1"/>
</p:tagLst>
</file>

<file path=ppt/tags/tag141.xml><?xml version="1.0" encoding="utf-8"?>
<p:tagLst xmlns:a="http://schemas.openxmlformats.org/drawingml/2006/main" xmlns:r="http://schemas.openxmlformats.org/officeDocument/2006/relationships" xmlns:p="http://schemas.openxmlformats.org/presentationml/2006/main">
  <p:tag name="NUM" val="2"/>
</p:tagLst>
</file>

<file path=ppt/tags/tag142.xml><?xml version="1.0" encoding="utf-8"?>
<p:tagLst xmlns:a="http://schemas.openxmlformats.org/drawingml/2006/main" xmlns:r="http://schemas.openxmlformats.org/officeDocument/2006/relationships" xmlns:p="http://schemas.openxmlformats.org/presentationml/2006/main">
  <p:tag name="NUM" val="3"/>
</p:tagLst>
</file>

<file path=ppt/tags/tag143.xml><?xml version="1.0" encoding="utf-8"?>
<p:tagLst xmlns:a="http://schemas.openxmlformats.org/drawingml/2006/main" xmlns:r="http://schemas.openxmlformats.org/officeDocument/2006/relationships" xmlns:p="http://schemas.openxmlformats.org/presentationml/2006/main">
  <p:tag name="NUM" val="4"/>
</p:tagLst>
</file>

<file path=ppt/tags/tag144.xml><?xml version="1.0" encoding="utf-8"?>
<p:tagLst xmlns:a="http://schemas.openxmlformats.org/drawingml/2006/main" xmlns:r="http://schemas.openxmlformats.org/officeDocument/2006/relationships" xmlns:p="http://schemas.openxmlformats.org/presentationml/2006/main">
  <p:tag name="NUM" val="5"/>
</p:tagLst>
</file>

<file path=ppt/tags/tag145.xml><?xml version="1.0" encoding="utf-8"?>
<p:tagLst xmlns:a="http://schemas.openxmlformats.org/drawingml/2006/main" xmlns:r="http://schemas.openxmlformats.org/officeDocument/2006/relationships" xmlns:p="http://schemas.openxmlformats.org/presentationml/2006/main">
  <p:tag name="NUM" val="6"/>
</p:tagLst>
</file>

<file path=ppt/tags/tag146.xml><?xml version="1.0" encoding="utf-8"?>
<p:tagLst xmlns:a="http://schemas.openxmlformats.org/drawingml/2006/main" xmlns:r="http://schemas.openxmlformats.org/officeDocument/2006/relationships" xmlns:p="http://schemas.openxmlformats.org/presentationml/2006/main">
  <p:tag name="NUM" val="7"/>
</p:tagLst>
</file>

<file path=ppt/tags/tag147.xml><?xml version="1.0" encoding="utf-8"?>
<p:tagLst xmlns:a="http://schemas.openxmlformats.org/drawingml/2006/main" xmlns:r="http://schemas.openxmlformats.org/officeDocument/2006/relationships" xmlns:p="http://schemas.openxmlformats.org/presentationml/2006/main">
  <p:tag name="NUM" val="8"/>
</p:tagLst>
</file>

<file path=ppt/tags/tag148.xml><?xml version="1.0" encoding="utf-8"?>
<p:tagLst xmlns:a="http://schemas.openxmlformats.org/drawingml/2006/main" xmlns:r="http://schemas.openxmlformats.org/officeDocument/2006/relationships" xmlns:p="http://schemas.openxmlformats.org/presentationml/2006/main">
  <p:tag name="NUM" val="9"/>
</p:tagLst>
</file>

<file path=ppt/tags/tag149.xml><?xml version="1.0" encoding="utf-8"?>
<p:tagLst xmlns:a="http://schemas.openxmlformats.org/drawingml/2006/main" xmlns:r="http://schemas.openxmlformats.org/officeDocument/2006/relationships" xmlns:p="http://schemas.openxmlformats.org/presentationml/2006/main">
  <p:tag name="NUM" val="10"/>
</p:tagLst>
</file>

<file path=ppt/tags/tag15.xml><?xml version="1.0" encoding="utf-8"?>
<p:tagLst xmlns:a="http://schemas.openxmlformats.org/drawingml/2006/main" xmlns:r="http://schemas.openxmlformats.org/officeDocument/2006/relationships" xmlns:p="http://schemas.openxmlformats.org/presentationml/2006/main">
  <p:tag name="NUM" val="15"/>
</p:tagLst>
</file>

<file path=ppt/tags/tag150.xml><?xml version="1.0" encoding="utf-8"?>
<p:tagLst xmlns:a="http://schemas.openxmlformats.org/drawingml/2006/main" xmlns:r="http://schemas.openxmlformats.org/officeDocument/2006/relationships" xmlns:p="http://schemas.openxmlformats.org/presentationml/2006/main">
  <p:tag name="NUM" val="11"/>
</p:tagLst>
</file>

<file path=ppt/tags/tag151.xml><?xml version="1.0" encoding="utf-8"?>
<p:tagLst xmlns:a="http://schemas.openxmlformats.org/drawingml/2006/main" xmlns:r="http://schemas.openxmlformats.org/officeDocument/2006/relationships" xmlns:p="http://schemas.openxmlformats.org/presentationml/2006/main">
  <p:tag name="NUM" val="12"/>
</p:tagLst>
</file>

<file path=ppt/tags/tag152.xml><?xml version="1.0" encoding="utf-8"?>
<p:tagLst xmlns:a="http://schemas.openxmlformats.org/drawingml/2006/main" xmlns:r="http://schemas.openxmlformats.org/officeDocument/2006/relationships" xmlns:p="http://schemas.openxmlformats.org/presentationml/2006/main">
  <p:tag name="NUM" val="13"/>
</p:tagLst>
</file>

<file path=ppt/tags/tag153.xml><?xml version="1.0" encoding="utf-8"?>
<p:tagLst xmlns:a="http://schemas.openxmlformats.org/drawingml/2006/main" xmlns:r="http://schemas.openxmlformats.org/officeDocument/2006/relationships" xmlns:p="http://schemas.openxmlformats.org/presentationml/2006/main">
  <p:tag name="NUM" val="14"/>
</p:tagLst>
</file>

<file path=ppt/tags/tag154.xml><?xml version="1.0" encoding="utf-8"?>
<p:tagLst xmlns:a="http://schemas.openxmlformats.org/drawingml/2006/main" xmlns:r="http://schemas.openxmlformats.org/officeDocument/2006/relationships" xmlns:p="http://schemas.openxmlformats.org/presentationml/2006/main">
  <p:tag name="NUM" val="15"/>
</p:tagLst>
</file>

<file path=ppt/tags/tag155.xml><?xml version="1.0" encoding="utf-8"?>
<p:tagLst xmlns:a="http://schemas.openxmlformats.org/drawingml/2006/main" xmlns:r="http://schemas.openxmlformats.org/officeDocument/2006/relationships" xmlns:p="http://schemas.openxmlformats.org/presentationml/2006/main">
  <p:tag name="NUM" val="16"/>
</p:tagLst>
</file>

<file path=ppt/tags/tag156.xml><?xml version="1.0" encoding="utf-8"?>
<p:tagLst xmlns:a="http://schemas.openxmlformats.org/drawingml/2006/main" xmlns:r="http://schemas.openxmlformats.org/officeDocument/2006/relationships" xmlns:p="http://schemas.openxmlformats.org/presentationml/2006/main">
  <p:tag name="NUM" val="17"/>
</p:tagLst>
</file>

<file path=ppt/tags/tag157.xml><?xml version="1.0" encoding="utf-8"?>
<p:tagLst xmlns:a="http://schemas.openxmlformats.org/drawingml/2006/main" xmlns:r="http://schemas.openxmlformats.org/officeDocument/2006/relationships" xmlns:p="http://schemas.openxmlformats.org/presentationml/2006/main">
  <p:tag name="NUM" val="18"/>
</p:tagLst>
</file>

<file path=ppt/tags/tag158.xml><?xml version="1.0" encoding="utf-8"?>
<p:tagLst xmlns:a="http://schemas.openxmlformats.org/drawingml/2006/main" xmlns:r="http://schemas.openxmlformats.org/officeDocument/2006/relationships" xmlns:p="http://schemas.openxmlformats.org/presentationml/2006/main">
  <p:tag name="NUM" val="19"/>
</p:tagLst>
</file>

<file path=ppt/tags/tag159.xml><?xml version="1.0" encoding="utf-8"?>
<p:tagLst xmlns:a="http://schemas.openxmlformats.org/drawingml/2006/main" xmlns:r="http://schemas.openxmlformats.org/officeDocument/2006/relationships" xmlns:p="http://schemas.openxmlformats.org/presentationml/2006/main">
  <p:tag name="NUM" val="20"/>
</p:tagLst>
</file>

<file path=ppt/tags/tag16.xml><?xml version="1.0" encoding="utf-8"?>
<p:tagLst xmlns:a="http://schemas.openxmlformats.org/drawingml/2006/main" xmlns:r="http://schemas.openxmlformats.org/officeDocument/2006/relationships" xmlns:p="http://schemas.openxmlformats.org/presentationml/2006/main">
  <p:tag name="NUM" val="16"/>
</p:tagLst>
</file>

<file path=ppt/tags/tag160.xml><?xml version="1.0" encoding="utf-8"?>
<p:tagLst xmlns:a="http://schemas.openxmlformats.org/drawingml/2006/main" xmlns:r="http://schemas.openxmlformats.org/officeDocument/2006/relationships" xmlns:p="http://schemas.openxmlformats.org/presentationml/2006/main">
  <p:tag name="NUM" val="21"/>
</p:tagLst>
</file>

<file path=ppt/tags/tag161.xml><?xml version="1.0" encoding="utf-8"?>
<p:tagLst xmlns:a="http://schemas.openxmlformats.org/drawingml/2006/main" xmlns:r="http://schemas.openxmlformats.org/officeDocument/2006/relationships" xmlns:p="http://schemas.openxmlformats.org/presentationml/2006/main">
  <p:tag name="NUM" val="1"/>
</p:tagLst>
</file>

<file path=ppt/tags/tag162.xml><?xml version="1.0" encoding="utf-8"?>
<p:tagLst xmlns:a="http://schemas.openxmlformats.org/drawingml/2006/main" xmlns:r="http://schemas.openxmlformats.org/officeDocument/2006/relationships" xmlns:p="http://schemas.openxmlformats.org/presentationml/2006/main">
  <p:tag name="NUM" val="2"/>
</p:tagLst>
</file>

<file path=ppt/tags/tag163.xml><?xml version="1.0" encoding="utf-8"?>
<p:tagLst xmlns:a="http://schemas.openxmlformats.org/drawingml/2006/main" xmlns:r="http://schemas.openxmlformats.org/officeDocument/2006/relationships" xmlns:p="http://schemas.openxmlformats.org/presentationml/2006/main">
  <p:tag name="NUM" val="3"/>
</p:tagLst>
</file>

<file path=ppt/tags/tag164.xml><?xml version="1.0" encoding="utf-8"?>
<p:tagLst xmlns:a="http://schemas.openxmlformats.org/drawingml/2006/main" xmlns:r="http://schemas.openxmlformats.org/officeDocument/2006/relationships" xmlns:p="http://schemas.openxmlformats.org/presentationml/2006/main">
  <p:tag name="NUM" val="4"/>
</p:tagLst>
</file>

<file path=ppt/tags/tag165.xml><?xml version="1.0" encoding="utf-8"?>
<p:tagLst xmlns:a="http://schemas.openxmlformats.org/drawingml/2006/main" xmlns:r="http://schemas.openxmlformats.org/officeDocument/2006/relationships" xmlns:p="http://schemas.openxmlformats.org/presentationml/2006/main">
  <p:tag name="NUM" val="5"/>
</p:tagLst>
</file>

<file path=ppt/tags/tag166.xml><?xml version="1.0" encoding="utf-8"?>
<p:tagLst xmlns:a="http://schemas.openxmlformats.org/drawingml/2006/main" xmlns:r="http://schemas.openxmlformats.org/officeDocument/2006/relationships" xmlns:p="http://schemas.openxmlformats.org/presentationml/2006/main">
  <p:tag name="NUM" val="6"/>
</p:tagLst>
</file>

<file path=ppt/tags/tag167.xml><?xml version="1.0" encoding="utf-8"?>
<p:tagLst xmlns:a="http://schemas.openxmlformats.org/drawingml/2006/main" xmlns:r="http://schemas.openxmlformats.org/officeDocument/2006/relationships" xmlns:p="http://schemas.openxmlformats.org/presentationml/2006/main">
  <p:tag name="NUM" val="7"/>
</p:tagLst>
</file>

<file path=ppt/tags/tag168.xml><?xml version="1.0" encoding="utf-8"?>
<p:tagLst xmlns:a="http://schemas.openxmlformats.org/drawingml/2006/main" xmlns:r="http://schemas.openxmlformats.org/officeDocument/2006/relationships" xmlns:p="http://schemas.openxmlformats.org/presentationml/2006/main">
  <p:tag name="NUM" val="8"/>
</p:tagLst>
</file>

<file path=ppt/tags/tag169.xml><?xml version="1.0" encoding="utf-8"?>
<p:tagLst xmlns:a="http://schemas.openxmlformats.org/drawingml/2006/main" xmlns:r="http://schemas.openxmlformats.org/officeDocument/2006/relationships" xmlns:p="http://schemas.openxmlformats.org/presentationml/2006/main">
  <p:tag name="NUM" val="9"/>
</p:tagLst>
</file>

<file path=ppt/tags/tag17.xml><?xml version="1.0" encoding="utf-8"?>
<p:tagLst xmlns:a="http://schemas.openxmlformats.org/drawingml/2006/main" xmlns:r="http://schemas.openxmlformats.org/officeDocument/2006/relationships" xmlns:p="http://schemas.openxmlformats.org/presentationml/2006/main">
  <p:tag name="NUM" val="17"/>
</p:tagLst>
</file>

<file path=ppt/tags/tag170.xml><?xml version="1.0" encoding="utf-8"?>
<p:tagLst xmlns:a="http://schemas.openxmlformats.org/drawingml/2006/main" xmlns:r="http://schemas.openxmlformats.org/officeDocument/2006/relationships" xmlns:p="http://schemas.openxmlformats.org/presentationml/2006/main">
  <p:tag name="NUM" val="10"/>
</p:tagLst>
</file>

<file path=ppt/tags/tag171.xml><?xml version="1.0" encoding="utf-8"?>
<p:tagLst xmlns:a="http://schemas.openxmlformats.org/drawingml/2006/main" xmlns:r="http://schemas.openxmlformats.org/officeDocument/2006/relationships" xmlns:p="http://schemas.openxmlformats.org/presentationml/2006/main">
  <p:tag name="NUM" val="11"/>
</p:tagLst>
</file>

<file path=ppt/tags/tag172.xml><?xml version="1.0" encoding="utf-8"?>
<p:tagLst xmlns:a="http://schemas.openxmlformats.org/drawingml/2006/main" xmlns:r="http://schemas.openxmlformats.org/officeDocument/2006/relationships" xmlns:p="http://schemas.openxmlformats.org/presentationml/2006/main">
  <p:tag name="NUM" val="12"/>
</p:tagLst>
</file>

<file path=ppt/tags/tag173.xml><?xml version="1.0" encoding="utf-8"?>
<p:tagLst xmlns:a="http://schemas.openxmlformats.org/drawingml/2006/main" xmlns:r="http://schemas.openxmlformats.org/officeDocument/2006/relationships" xmlns:p="http://schemas.openxmlformats.org/presentationml/2006/main">
  <p:tag name="NUM" val="13"/>
</p:tagLst>
</file>

<file path=ppt/tags/tag174.xml><?xml version="1.0" encoding="utf-8"?>
<p:tagLst xmlns:a="http://schemas.openxmlformats.org/drawingml/2006/main" xmlns:r="http://schemas.openxmlformats.org/officeDocument/2006/relationships" xmlns:p="http://schemas.openxmlformats.org/presentationml/2006/main">
  <p:tag name="NUM" val="14"/>
</p:tagLst>
</file>

<file path=ppt/tags/tag175.xml><?xml version="1.0" encoding="utf-8"?>
<p:tagLst xmlns:a="http://schemas.openxmlformats.org/drawingml/2006/main" xmlns:r="http://schemas.openxmlformats.org/officeDocument/2006/relationships" xmlns:p="http://schemas.openxmlformats.org/presentationml/2006/main">
  <p:tag name="NUM" val="15"/>
</p:tagLst>
</file>

<file path=ppt/tags/tag176.xml><?xml version="1.0" encoding="utf-8"?>
<p:tagLst xmlns:a="http://schemas.openxmlformats.org/drawingml/2006/main" xmlns:r="http://schemas.openxmlformats.org/officeDocument/2006/relationships" xmlns:p="http://schemas.openxmlformats.org/presentationml/2006/main">
  <p:tag name="NUM" val="16"/>
</p:tagLst>
</file>

<file path=ppt/tags/tag177.xml><?xml version="1.0" encoding="utf-8"?>
<p:tagLst xmlns:a="http://schemas.openxmlformats.org/drawingml/2006/main" xmlns:r="http://schemas.openxmlformats.org/officeDocument/2006/relationships" xmlns:p="http://schemas.openxmlformats.org/presentationml/2006/main">
  <p:tag name="NUM" val="17"/>
</p:tagLst>
</file>

<file path=ppt/tags/tag178.xml><?xml version="1.0" encoding="utf-8"?>
<p:tagLst xmlns:a="http://schemas.openxmlformats.org/drawingml/2006/main" xmlns:r="http://schemas.openxmlformats.org/officeDocument/2006/relationships" xmlns:p="http://schemas.openxmlformats.org/presentationml/2006/main">
  <p:tag name="NUM" val="18"/>
</p:tagLst>
</file>

<file path=ppt/tags/tag179.xml><?xml version="1.0" encoding="utf-8"?>
<p:tagLst xmlns:a="http://schemas.openxmlformats.org/drawingml/2006/main" xmlns:r="http://schemas.openxmlformats.org/officeDocument/2006/relationships" xmlns:p="http://schemas.openxmlformats.org/presentationml/2006/main">
  <p:tag name="NUM" val="19"/>
</p:tagLst>
</file>

<file path=ppt/tags/tag18.xml><?xml version="1.0" encoding="utf-8"?>
<p:tagLst xmlns:a="http://schemas.openxmlformats.org/drawingml/2006/main" xmlns:r="http://schemas.openxmlformats.org/officeDocument/2006/relationships" xmlns:p="http://schemas.openxmlformats.org/presentationml/2006/main">
  <p:tag name="NUM" val="18"/>
</p:tagLst>
</file>

<file path=ppt/tags/tag180.xml><?xml version="1.0" encoding="utf-8"?>
<p:tagLst xmlns:a="http://schemas.openxmlformats.org/drawingml/2006/main" xmlns:r="http://schemas.openxmlformats.org/officeDocument/2006/relationships" xmlns:p="http://schemas.openxmlformats.org/presentationml/2006/main">
  <p:tag name="NUM" val="20"/>
</p:tagLst>
</file>

<file path=ppt/tags/tag181.xml><?xml version="1.0" encoding="utf-8"?>
<p:tagLst xmlns:a="http://schemas.openxmlformats.org/drawingml/2006/main" xmlns:r="http://schemas.openxmlformats.org/officeDocument/2006/relationships" xmlns:p="http://schemas.openxmlformats.org/presentationml/2006/main">
  <p:tag name="NUM" val="21"/>
</p:tagLst>
</file>

<file path=ppt/tags/tag182.xml><?xml version="1.0" encoding="utf-8"?>
<p:tagLst xmlns:a="http://schemas.openxmlformats.org/drawingml/2006/main" xmlns:r="http://schemas.openxmlformats.org/officeDocument/2006/relationships" xmlns:p="http://schemas.openxmlformats.org/presentationml/2006/main">
  <p:tag name="NUM" val="1"/>
</p:tagLst>
</file>

<file path=ppt/tags/tag183.xml><?xml version="1.0" encoding="utf-8"?>
<p:tagLst xmlns:a="http://schemas.openxmlformats.org/drawingml/2006/main" xmlns:r="http://schemas.openxmlformats.org/officeDocument/2006/relationships" xmlns:p="http://schemas.openxmlformats.org/presentationml/2006/main">
  <p:tag name="NUM" val="2"/>
</p:tagLst>
</file>

<file path=ppt/tags/tag184.xml><?xml version="1.0" encoding="utf-8"?>
<p:tagLst xmlns:a="http://schemas.openxmlformats.org/drawingml/2006/main" xmlns:r="http://schemas.openxmlformats.org/officeDocument/2006/relationships" xmlns:p="http://schemas.openxmlformats.org/presentationml/2006/main">
  <p:tag name="NUM" val="3"/>
</p:tagLst>
</file>

<file path=ppt/tags/tag185.xml><?xml version="1.0" encoding="utf-8"?>
<p:tagLst xmlns:a="http://schemas.openxmlformats.org/drawingml/2006/main" xmlns:r="http://schemas.openxmlformats.org/officeDocument/2006/relationships" xmlns:p="http://schemas.openxmlformats.org/presentationml/2006/main">
  <p:tag name="NUM" val="4"/>
</p:tagLst>
</file>

<file path=ppt/tags/tag186.xml><?xml version="1.0" encoding="utf-8"?>
<p:tagLst xmlns:a="http://schemas.openxmlformats.org/drawingml/2006/main" xmlns:r="http://schemas.openxmlformats.org/officeDocument/2006/relationships" xmlns:p="http://schemas.openxmlformats.org/presentationml/2006/main">
  <p:tag name="NUM" val="5"/>
</p:tagLst>
</file>

<file path=ppt/tags/tag187.xml><?xml version="1.0" encoding="utf-8"?>
<p:tagLst xmlns:a="http://schemas.openxmlformats.org/drawingml/2006/main" xmlns:r="http://schemas.openxmlformats.org/officeDocument/2006/relationships" xmlns:p="http://schemas.openxmlformats.org/presentationml/2006/main">
  <p:tag name="NUM" val="6"/>
</p:tagLst>
</file>

<file path=ppt/tags/tag188.xml><?xml version="1.0" encoding="utf-8"?>
<p:tagLst xmlns:a="http://schemas.openxmlformats.org/drawingml/2006/main" xmlns:r="http://schemas.openxmlformats.org/officeDocument/2006/relationships" xmlns:p="http://schemas.openxmlformats.org/presentationml/2006/main">
  <p:tag name="NUM" val="7"/>
</p:tagLst>
</file>

<file path=ppt/tags/tag189.xml><?xml version="1.0" encoding="utf-8"?>
<p:tagLst xmlns:a="http://schemas.openxmlformats.org/drawingml/2006/main" xmlns:r="http://schemas.openxmlformats.org/officeDocument/2006/relationships" xmlns:p="http://schemas.openxmlformats.org/presentationml/2006/main">
  <p:tag name="NUM" val="8"/>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190.xml><?xml version="1.0" encoding="utf-8"?>
<p:tagLst xmlns:a="http://schemas.openxmlformats.org/drawingml/2006/main" xmlns:r="http://schemas.openxmlformats.org/officeDocument/2006/relationships" xmlns:p="http://schemas.openxmlformats.org/presentationml/2006/main">
  <p:tag name="NUM" val="9"/>
</p:tagLst>
</file>

<file path=ppt/tags/tag191.xml><?xml version="1.0" encoding="utf-8"?>
<p:tagLst xmlns:a="http://schemas.openxmlformats.org/drawingml/2006/main" xmlns:r="http://schemas.openxmlformats.org/officeDocument/2006/relationships" xmlns:p="http://schemas.openxmlformats.org/presentationml/2006/main">
  <p:tag name="NUM" val="10"/>
</p:tagLst>
</file>

<file path=ppt/tags/tag192.xml><?xml version="1.0" encoding="utf-8"?>
<p:tagLst xmlns:a="http://schemas.openxmlformats.org/drawingml/2006/main" xmlns:r="http://schemas.openxmlformats.org/officeDocument/2006/relationships" xmlns:p="http://schemas.openxmlformats.org/presentationml/2006/main">
  <p:tag name="NUM" val="11"/>
</p:tagLst>
</file>

<file path=ppt/tags/tag193.xml><?xml version="1.0" encoding="utf-8"?>
<p:tagLst xmlns:a="http://schemas.openxmlformats.org/drawingml/2006/main" xmlns:r="http://schemas.openxmlformats.org/officeDocument/2006/relationships" xmlns:p="http://schemas.openxmlformats.org/presentationml/2006/main">
  <p:tag name="NUM" val="12"/>
</p:tagLst>
</file>

<file path=ppt/tags/tag194.xml><?xml version="1.0" encoding="utf-8"?>
<p:tagLst xmlns:a="http://schemas.openxmlformats.org/drawingml/2006/main" xmlns:r="http://schemas.openxmlformats.org/officeDocument/2006/relationships" xmlns:p="http://schemas.openxmlformats.org/presentationml/2006/main">
  <p:tag name="NUM" val="13"/>
</p:tagLst>
</file>

<file path=ppt/tags/tag195.xml><?xml version="1.0" encoding="utf-8"?>
<p:tagLst xmlns:a="http://schemas.openxmlformats.org/drawingml/2006/main" xmlns:r="http://schemas.openxmlformats.org/officeDocument/2006/relationships" xmlns:p="http://schemas.openxmlformats.org/presentationml/2006/main">
  <p:tag name="NUM" val="14"/>
</p:tagLst>
</file>

<file path=ppt/tags/tag196.xml><?xml version="1.0" encoding="utf-8"?>
<p:tagLst xmlns:a="http://schemas.openxmlformats.org/drawingml/2006/main" xmlns:r="http://schemas.openxmlformats.org/officeDocument/2006/relationships" xmlns:p="http://schemas.openxmlformats.org/presentationml/2006/main">
  <p:tag name="NUM" val="15"/>
</p:tagLst>
</file>

<file path=ppt/tags/tag197.xml><?xml version="1.0" encoding="utf-8"?>
<p:tagLst xmlns:a="http://schemas.openxmlformats.org/drawingml/2006/main" xmlns:r="http://schemas.openxmlformats.org/officeDocument/2006/relationships" xmlns:p="http://schemas.openxmlformats.org/presentationml/2006/main">
  <p:tag name="NUM" val="16"/>
</p:tagLst>
</file>

<file path=ppt/tags/tag198.xml><?xml version="1.0" encoding="utf-8"?>
<p:tagLst xmlns:a="http://schemas.openxmlformats.org/drawingml/2006/main" xmlns:r="http://schemas.openxmlformats.org/officeDocument/2006/relationships" xmlns:p="http://schemas.openxmlformats.org/presentationml/2006/main">
  <p:tag name="NUM" val="17"/>
</p:tagLst>
</file>

<file path=ppt/tags/tag199.xml><?xml version="1.0" encoding="utf-8"?>
<p:tagLst xmlns:a="http://schemas.openxmlformats.org/drawingml/2006/main" xmlns:r="http://schemas.openxmlformats.org/officeDocument/2006/relationships" xmlns:p="http://schemas.openxmlformats.org/presentationml/2006/main">
  <p:tag name="NUM" val="18"/>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00.xml><?xml version="1.0" encoding="utf-8"?>
<p:tagLst xmlns:a="http://schemas.openxmlformats.org/drawingml/2006/main" xmlns:r="http://schemas.openxmlformats.org/officeDocument/2006/relationships" xmlns:p="http://schemas.openxmlformats.org/presentationml/2006/main">
  <p:tag name="NUM" val="19"/>
</p:tagLst>
</file>

<file path=ppt/tags/tag201.xml><?xml version="1.0" encoding="utf-8"?>
<p:tagLst xmlns:a="http://schemas.openxmlformats.org/drawingml/2006/main" xmlns:r="http://schemas.openxmlformats.org/officeDocument/2006/relationships" xmlns:p="http://schemas.openxmlformats.org/presentationml/2006/main">
  <p:tag name="NUM" val="20"/>
</p:tagLst>
</file>

<file path=ppt/tags/tag202.xml><?xml version="1.0" encoding="utf-8"?>
<p:tagLst xmlns:a="http://schemas.openxmlformats.org/drawingml/2006/main" xmlns:r="http://schemas.openxmlformats.org/officeDocument/2006/relationships" xmlns:p="http://schemas.openxmlformats.org/presentationml/2006/main">
  <p:tag name="NUM" val="21"/>
</p:tagLst>
</file>

<file path=ppt/tags/tag203.xml><?xml version="1.0" encoding="utf-8"?>
<p:tagLst xmlns:a="http://schemas.openxmlformats.org/drawingml/2006/main" xmlns:r="http://schemas.openxmlformats.org/officeDocument/2006/relationships" xmlns:p="http://schemas.openxmlformats.org/presentationml/2006/main">
  <p:tag name="NUM" val="1"/>
</p:tagLst>
</file>

<file path=ppt/tags/tag204.xml><?xml version="1.0" encoding="utf-8"?>
<p:tagLst xmlns:a="http://schemas.openxmlformats.org/drawingml/2006/main" xmlns:r="http://schemas.openxmlformats.org/officeDocument/2006/relationships" xmlns:p="http://schemas.openxmlformats.org/presentationml/2006/main">
  <p:tag name="NUM" val="2"/>
</p:tagLst>
</file>

<file path=ppt/tags/tag205.xml><?xml version="1.0" encoding="utf-8"?>
<p:tagLst xmlns:a="http://schemas.openxmlformats.org/drawingml/2006/main" xmlns:r="http://schemas.openxmlformats.org/officeDocument/2006/relationships" xmlns:p="http://schemas.openxmlformats.org/presentationml/2006/main">
  <p:tag name="NUM" val="3"/>
</p:tagLst>
</file>

<file path=ppt/tags/tag206.xml><?xml version="1.0" encoding="utf-8"?>
<p:tagLst xmlns:a="http://schemas.openxmlformats.org/drawingml/2006/main" xmlns:r="http://schemas.openxmlformats.org/officeDocument/2006/relationships" xmlns:p="http://schemas.openxmlformats.org/presentationml/2006/main">
  <p:tag name="NUM" val="4"/>
</p:tagLst>
</file>

<file path=ppt/tags/tag207.xml><?xml version="1.0" encoding="utf-8"?>
<p:tagLst xmlns:a="http://schemas.openxmlformats.org/drawingml/2006/main" xmlns:r="http://schemas.openxmlformats.org/officeDocument/2006/relationships" xmlns:p="http://schemas.openxmlformats.org/presentationml/2006/main">
  <p:tag name="NUM" val="5"/>
</p:tagLst>
</file>

<file path=ppt/tags/tag208.xml><?xml version="1.0" encoding="utf-8"?>
<p:tagLst xmlns:a="http://schemas.openxmlformats.org/drawingml/2006/main" xmlns:r="http://schemas.openxmlformats.org/officeDocument/2006/relationships" xmlns:p="http://schemas.openxmlformats.org/presentationml/2006/main">
  <p:tag name="NUM" val="6"/>
</p:tagLst>
</file>

<file path=ppt/tags/tag209.xml><?xml version="1.0" encoding="utf-8"?>
<p:tagLst xmlns:a="http://schemas.openxmlformats.org/drawingml/2006/main" xmlns:r="http://schemas.openxmlformats.org/officeDocument/2006/relationships" xmlns:p="http://schemas.openxmlformats.org/presentationml/2006/main">
  <p:tag name="NUM" val="7"/>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10.xml><?xml version="1.0" encoding="utf-8"?>
<p:tagLst xmlns:a="http://schemas.openxmlformats.org/drawingml/2006/main" xmlns:r="http://schemas.openxmlformats.org/officeDocument/2006/relationships" xmlns:p="http://schemas.openxmlformats.org/presentationml/2006/main">
  <p:tag name="NUM" val="8"/>
</p:tagLst>
</file>

<file path=ppt/tags/tag211.xml><?xml version="1.0" encoding="utf-8"?>
<p:tagLst xmlns:a="http://schemas.openxmlformats.org/drawingml/2006/main" xmlns:r="http://schemas.openxmlformats.org/officeDocument/2006/relationships" xmlns:p="http://schemas.openxmlformats.org/presentationml/2006/main">
  <p:tag name="NUM" val="9"/>
</p:tagLst>
</file>

<file path=ppt/tags/tag212.xml><?xml version="1.0" encoding="utf-8"?>
<p:tagLst xmlns:a="http://schemas.openxmlformats.org/drawingml/2006/main" xmlns:r="http://schemas.openxmlformats.org/officeDocument/2006/relationships" xmlns:p="http://schemas.openxmlformats.org/presentationml/2006/main">
  <p:tag name="NUM" val="10"/>
</p:tagLst>
</file>

<file path=ppt/tags/tag213.xml><?xml version="1.0" encoding="utf-8"?>
<p:tagLst xmlns:a="http://schemas.openxmlformats.org/drawingml/2006/main" xmlns:r="http://schemas.openxmlformats.org/officeDocument/2006/relationships" xmlns:p="http://schemas.openxmlformats.org/presentationml/2006/main">
  <p:tag name="NUM" val="11"/>
</p:tagLst>
</file>

<file path=ppt/tags/tag214.xml><?xml version="1.0" encoding="utf-8"?>
<p:tagLst xmlns:a="http://schemas.openxmlformats.org/drawingml/2006/main" xmlns:r="http://schemas.openxmlformats.org/officeDocument/2006/relationships" xmlns:p="http://schemas.openxmlformats.org/presentationml/2006/main">
  <p:tag name="NUM" val="12"/>
</p:tagLst>
</file>

<file path=ppt/tags/tag215.xml><?xml version="1.0" encoding="utf-8"?>
<p:tagLst xmlns:a="http://schemas.openxmlformats.org/drawingml/2006/main" xmlns:r="http://schemas.openxmlformats.org/officeDocument/2006/relationships" xmlns:p="http://schemas.openxmlformats.org/presentationml/2006/main">
  <p:tag name="NUM" val="13"/>
</p:tagLst>
</file>

<file path=ppt/tags/tag216.xml><?xml version="1.0" encoding="utf-8"?>
<p:tagLst xmlns:a="http://schemas.openxmlformats.org/drawingml/2006/main" xmlns:r="http://schemas.openxmlformats.org/officeDocument/2006/relationships" xmlns:p="http://schemas.openxmlformats.org/presentationml/2006/main">
  <p:tag name="NUM" val="14"/>
</p:tagLst>
</file>

<file path=ppt/tags/tag217.xml><?xml version="1.0" encoding="utf-8"?>
<p:tagLst xmlns:a="http://schemas.openxmlformats.org/drawingml/2006/main" xmlns:r="http://schemas.openxmlformats.org/officeDocument/2006/relationships" xmlns:p="http://schemas.openxmlformats.org/presentationml/2006/main">
  <p:tag name="NUM" val="15"/>
</p:tagLst>
</file>

<file path=ppt/tags/tag218.xml><?xml version="1.0" encoding="utf-8"?>
<p:tagLst xmlns:a="http://schemas.openxmlformats.org/drawingml/2006/main" xmlns:r="http://schemas.openxmlformats.org/officeDocument/2006/relationships" xmlns:p="http://schemas.openxmlformats.org/presentationml/2006/main">
  <p:tag name="NUM" val="16"/>
</p:tagLst>
</file>

<file path=ppt/tags/tag219.xml><?xml version="1.0" encoding="utf-8"?>
<p:tagLst xmlns:a="http://schemas.openxmlformats.org/drawingml/2006/main" xmlns:r="http://schemas.openxmlformats.org/officeDocument/2006/relationships" xmlns:p="http://schemas.openxmlformats.org/presentationml/2006/main">
  <p:tag name="NUM" val="17"/>
</p:tagLst>
</file>

<file path=ppt/tags/tag22.xml><?xml version="1.0" encoding="utf-8"?>
<p:tagLst xmlns:a="http://schemas.openxmlformats.org/drawingml/2006/main" xmlns:r="http://schemas.openxmlformats.org/officeDocument/2006/relationships" xmlns:p="http://schemas.openxmlformats.org/presentationml/2006/main">
  <p:tag name="NUM" val="4"/>
</p:tagLst>
</file>

<file path=ppt/tags/tag220.xml><?xml version="1.0" encoding="utf-8"?>
<p:tagLst xmlns:a="http://schemas.openxmlformats.org/drawingml/2006/main" xmlns:r="http://schemas.openxmlformats.org/officeDocument/2006/relationships" xmlns:p="http://schemas.openxmlformats.org/presentationml/2006/main">
  <p:tag name="NUM" val="18"/>
</p:tagLst>
</file>

<file path=ppt/tags/tag221.xml><?xml version="1.0" encoding="utf-8"?>
<p:tagLst xmlns:a="http://schemas.openxmlformats.org/drawingml/2006/main" xmlns:r="http://schemas.openxmlformats.org/officeDocument/2006/relationships" xmlns:p="http://schemas.openxmlformats.org/presentationml/2006/main">
  <p:tag name="NUM" val="19"/>
</p:tagLst>
</file>

<file path=ppt/tags/tag222.xml><?xml version="1.0" encoding="utf-8"?>
<p:tagLst xmlns:a="http://schemas.openxmlformats.org/drawingml/2006/main" xmlns:r="http://schemas.openxmlformats.org/officeDocument/2006/relationships" xmlns:p="http://schemas.openxmlformats.org/presentationml/2006/main">
  <p:tag name="NUM" val="20"/>
</p:tagLst>
</file>

<file path=ppt/tags/tag223.xml><?xml version="1.0" encoding="utf-8"?>
<p:tagLst xmlns:a="http://schemas.openxmlformats.org/drawingml/2006/main" xmlns:r="http://schemas.openxmlformats.org/officeDocument/2006/relationships" xmlns:p="http://schemas.openxmlformats.org/presentationml/2006/main">
  <p:tag name="NUM" val="21"/>
</p:tagLst>
</file>

<file path=ppt/tags/tag224.xml><?xml version="1.0" encoding="utf-8"?>
<p:tagLst xmlns:a="http://schemas.openxmlformats.org/drawingml/2006/main" xmlns:r="http://schemas.openxmlformats.org/officeDocument/2006/relationships" xmlns:p="http://schemas.openxmlformats.org/presentationml/2006/main">
  <p:tag name="NUM" val="22"/>
</p:tagLst>
</file>

<file path=ppt/tags/tag225.xml><?xml version="1.0" encoding="utf-8"?>
<p:tagLst xmlns:a="http://schemas.openxmlformats.org/drawingml/2006/main" xmlns:r="http://schemas.openxmlformats.org/officeDocument/2006/relationships" xmlns:p="http://schemas.openxmlformats.org/presentationml/2006/main">
  <p:tag name="NUM" val="1"/>
</p:tagLst>
</file>

<file path=ppt/tags/tag226.xml><?xml version="1.0" encoding="utf-8"?>
<p:tagLst xmlns:a="http://schemas.openxmlformats.org/drawingml/2006/main" xmlns:r="http://schemas.openxmlformats.org/officeDocument/2006/relationships" xmlns:p="http://schemas.openxmlformats.org/presentationml/2006/main">
  <p:tag name="NUM" val="2"/>
</p:tagLst>
</file>

<file path=ppt/tags/tag227.xml><?xml version="1.0" encoding="utf-8"?>
<p:tagLst xmlns:a="http://schemas.openxmlformats.org/drawingml/2006/main" xmlns:r="http://schemas.openxmlformats.org/officeDocument/2006/relationships" xmlns:p="http://schemas.openxmlformats.org/presentationml/2006/main">
  <p:tag name="NUM" val="3"/>
</p:tagLst>
</file>

<file path=ppt/tags/tag228.xml><?xml version="1.0" encoding="utf-8"?>
<p:tagLst xmlns:a="http://schemas.openxmlformats.org/drawingml/2006/main" xmlns:r="http://schemas.openxmlformats.org/officeDocument/2006/relationships" xmlns:p="http://schemas.openxmlformats.org/presentationml/2006/main">
  <p:tag name="NUM" val="4"/>
</p:tagLst>
</file>

<file path=ppt/tags/tag229.xml><?xml version="1.0" encoding="utf-8"?>
<p:tagLst xmlns:a="http://schemas.openxmlformats.org/drawingml/2006/main" xmlns:r="http://schemas.openxmlformats.org/officeDocument/2006/relationships" xmlns:p="http://schemas.openxmlformats.org/presentationml/2006/main">
  <p:tag name="NUM" val="5"/>
</p:tagLst>
</file>

<file path=ppt/tags/tag23.xml><?xml version="1.0" encoding="utf-8"?>
<p:tagLst xmlns:a="http://schemas.openxmlformats.org/drawingml/2006/main" xmlns:r="http://schemas.openxmlformats.org/officeDocument/2006/relationships" xmlns:p="http://schemas.openxmlformats.org/presentationml/2006/main">
  <p:tag name="NUM" val="5"/>
</p:tagLst>
</file>

<file path=ppt/tags/tag230.xml><?xml version="1.0" encoding="utf-8"?>
<p:tagLst xmlns:a="http://schemas.openxmlformats.org/drawingml/2006/main" xmlns:r="http://schemas.openxmlformats.org/officeDocument/2006/relationships" xmlns:p="http://schemas.openxmlformats.org/presentationml/2006/main">
  <p:tag name="NUM" val="6"/>
</p:tagLst>
</file>

<file path=ppt/tags/tag231.xml><?xml version="1.0" encoding="utf-8"?>
<p:tagLst xmlns:a="http://schemas.openxmlformats.org/drawingml/2006/main" xmlns:r="http://schemas.openxmlformats.org/officeDocument/2006/relationships" xmlns:p="http://schemas.openxmlformats.org/presentationml/2006/main">
  <p:tag name="NUM" val="7"/>
</p:tagLst>
</file>

<file path=ppt/tags/tag232.xml><?xml version="1.0" encoding="utf-8"?>
<p:tagLst xmlns:a="http://schemas.openxmlformats.org/drawingml/2006/main" xmlns:r="http://schemas.openxmlformats.org/officeDocument/2006/relationships" xmlns:p="http://schemas.openxmlformats.org/presentationml/2006/main">
  <p:tag name="NUM" val="8"/>
</p:tagLst>
</file>

<file path=ppt/tags/tag233.xml><?xml version="1.0" encoding="utf-8"?>
<p:tagLst xmlns:a="http://schemas.openxmlformats.org/drawingml/2006/main" xmlns:r="http://schemas.openxmlformats.org/officeDocument/2006/relationships" xmlns:p="http://schemas.openxmlformats.org/presentationml/2006/main">
  <p:tag name="NUM" val="9"/>
</p:tagLst>
</file>

<file path=ppt/tags/tag234.xml><?xml version="1.0" encoding="utf-8"?>
<p:tagLst xmlns:a="http://schemas.openxmlformats.org/drawingml/2006/main" xmlns:r="http://schemas.openxmlformats.org/officeDocument/2006/relationships" xmlns:p="http://schemas.openxmlformats.org/presentationml/2006/main">
  <p:tag name="NUM" val="10"/>
</p:tagLst>
</file>

<file path=ppt/tags/tag235.xml><?xml version="1.0" encoding="utf-8"?>
<p:tagLst xmlns:a="http://schemas.openxmlformats.org/drawingml/2006/main" xmlns:r="http://schemas.openxmlformats.org/officeDocument/2006/relationships" xmlns:p="http://schemas.openxmlformats.org/presentationml/2006/main">
  <p:tag name="NUM" val="11"/>
</p:tagLst>
</file>

<file path=ppt/tags/tag236.xml><?xml version="1.0" encoding="utf-8"?>
<p:tagLst xmlns:a="http://schemas.openxmlformats.org/drawingml/2006/main" xmlns:r="http://schemas.openxmlformats.org/officeDocument/2006/relationships" xmlns:p="http://schemas.openxmlformats.org/presentationml/2006/main">
  <p:tag name="NUM" val="12"/>
</p:tagLst>
</file>

<file path=ppt/tags/tag237.xml><?xml version="1.0" encoding="utf-8"?>
<p:tagLst xmlns:a="http://schemas.openxmlformats.org/drawingml/2006/main" xmlns:r="http://schemas.openxmlformats.org/officeDocument/2006/relationships" xmlns:p="http://schemas.openxmlformats.org/presentationml/2006/main">
  <p:tag name="NUM" val="13"/>
</p:tagLst>
</file>

<file path=ppt/tags/tag238.xml><?xml version="1.0" encoding="utf-8"?>
<p:tagLst xmlns:a="http://schemas.openxmlformats.org/drawingml/2006/main" xmlns:r="http://schemas.openxmlformats.org/officeDocument/2006/relationships" xmlns:p="http://schemas.openxmlformats.org/presentationml/2006/main">
  <p:tag name="NUM" val="14"/>
</p:tagLst>
</file>

<file path=ppt/tags/tag239.xml><?xml version="1.0" encoding="utf-8"?>
<p:tagLst xmlns:a="http://schemas.openxmlformats.org/drawingml/2006/main" xmlns:r="http://schemas.openxmlformats.org/officeDocument/2006/relationships" xmlns:p="http://schemas.openxmlformats.org/presentationml/2006/main">
  <p:tag name="NUM" val="15"/>
</p:tagLst>
</file>

<file path=ppt/tags/tag24.xml><?xml version="1.0" encoding="utf-8"?>
<p:tagLst xmlns:a="http://schemas.openxmlformats.org/drawingml/2006/main" xmlns:r="http://schemas.openxmlformats.org/officeDocument/2006/relationships" xmlns:p="http://schemas.openxmlformats.org/presentationml/2006/main">
  <p:tag name="NUM" val="6"/>
</p:tagLst>
</file>

<file path=ppt/tags/tag240.xml><?xml version="1.0" encoding="utf-8"?>
<p:tagLst xmlns:a="http://schemas.openxmlformats.org/drawingml/2006/main" xmlns:r="http://schemas.openxmlformats.org/officeDocument/2006/relationships" xmlns:p="http://schemas.openxmlformats.org/presentationml/2006/main">
  <p:tag name="NUM" val="16"/>
</p:tagLst>
</file>

<file path=ppt/tags/tag241.xml><?xml version="1.0" encoding="utf-8"?>
<p:tagLst xmlns:a="http://schemas.openxmlformats.org/drawingml/2006/main" xmlns:r="http://schemas.openxmlformats.org/officeDocument/2006/relationships" xmlns:p="http://schemas.openxmlformats.org/presentationml/2006/main">
  <p:tag name="NUM" val="17"/>
</p:tagLst>
</file>

<file path=ppt/tags/tag242.xml><?xml version="1.0" encoding="utf-8"?>
<p:tagLst xmlns:a="http://schemas.openxmlformats.org/drawingml/2006/main" xmlns:r="http://schemas.openxmlformats.org/officeDocument/2006/relationships" xmlns:p="http://schemas.openxmlformats.org/presentationml/2006/main">
  <p:tag name="NUM" val="18"/>
</p:tagLst>
</file>

<file path=ppt/tags/tag243.xml><?xml version="1.0" encoding="utf-8"?>
<p:tagLst xmlns:a="http://schemas.openxmlformats.org/drawingml/2006/main" xmlns:r="http://schemas.openxmlformats.org/officeDocument/2006/relationships" xmlns:p="http://schemas.openxmlformats.org/presentationml/2006/main">
  <p:tag name="NUM" val="1"/>
</p:tagLst>
</file>

<file path=ppt/tags/tag244.xml><?xml version="1.0" encoding="utf-8"?>
<p:tagLst xmlns:a="http://schemas.openxmlformats.org/drawingml/2006/main" xmlns:r="http://schemas.openxmlformats.org/officeDocument/2006/relationships" xmlns:p="http://schemas.openxmlformats.org/presentationml/2006/main">
  <p:tag name="NUM" val="2"/>
</p:tagLst>
</file>

<file path=ppt/tags/tag245.xml><?xml version="1.0" encoding="utf-8"?>
<p:tagLst xmlns:a="http://schemas.openxmlformats.org/drawingml/2006/main" xmlns:r="http://schemas.openxmlformats.org/officeDocument/2006/relationships" xmlns:p="http://schemas.openxmlformats.org/presentationml/2006/main">
  <p:tag name="NUM" val="3"/>
</p:tagLst>
</file>

<file path=ppt/tags/tag246.xml><?xml version="1.0" encoding="utf-8"?>
<p:tagLst xmlns:a="http://schemas.openxmlformats.org/drawingml/2006/main" xmlns:r="http://schemas.openxmlformats.org/officeDocument/2006/relationships" xmlns:p="http://schemas.openxmlformats.org/presentationml/2006/main">
  <p:tag name="NUM" val="4"/>
</p:tagLst>
</file>

<file path=ppt/tags/tag247.xml><?xml version="1.0" encoding="utf-8"?>
<p:tagLst xmlns:a="http://schemas.openxmlformats.org/drawingml/2006/main" xmlns:r="http://schemas.openxmlformats.org/officeDocument/2006/relationships" xmlns:p="http://schemas.openxmlformats.org/presentationml/2006/main">
  <p:tag name="NUM" val="5"/>
</p:tagLst>
</file>

<file path=ppt/tags/tag248.xml><?xml version="1.0" encoding="utf-8"?>
<p:tagLst xmlns:a="http://schemas.openxmlformats.org/drawingml/2006/main" xmlns:r="http://schemas.openxmlformats.org/officeDocument/2006/relationships" xmlns:p="http://schemas.openxmlformats.org/presentationml/2006/main">
  <p:tag name="NUM" val="6"/>
</p:tagLst>
</file>

<file path=ppt/tags/tag249.xml><?xml version="1.0" encoding="utf-8"?>
<p:tagLst xmlns:a="http://schemas.openxmlformats.org/drawingml/2006/main" xmlns:r="http://schemas.openxmlformats.org/officeDocument/2006/relationships" xmlns:p="http://schemas.openxmlformats.org/presentationml/2006/main">
  <p:tag name="NUM" val="7"/>
</p:tagLst>
</file>

<file path=ppt/tags/tag25.xml><?xml version="1.0" encoding="utf-8"?>
<p:tagLst xmlns:a="http://schemas.openxmlformats.org/drawingml/2006/main" xmlns:r="http://schemas.openxmlformats.org/officeDocument/2006/relationships" xmlns:p="http://schemas.openxmlformats.org/presentationml/2006/main">
  <p:tag name="NUM" val="7"/>
</p:tagLst>
</file>

<file path=ppt/tags/tag250.xml><?xml version="1.0" encoding="utf-8"?>
<p:tagLst xmlns:a="http://schemas.openxmlformats.org/drawingml/2006/main" xmlns:r="http://schemas.openxmlformats.org/officeDocument/2006/relationships" xmlns:p="http://schemas.openxmlformats.org/presentationml/2006/main">
  <p:tag name="NUM" val="8"/>
</p:tagLst>
</file>

<file path=ppt/tags/tag251.xml><?xml version="1.0" encoding="utf-8"?>
<p:tagLst xmlns:a="http://schemas.openxmlformats.org/drawingml/2006/main" xmlns:r="http://schemas.openxmlformats.org/officeDocument/2006/relationships" xmlns:p="http://schemas.openxmlformats.org/presentationml/2006/main">
  <p:tag name="NUM" val="9"/>
</p:tagLst>
</file>

<file path=ppt/tags/tag252.xml><?xml version="1.0" encoding="utf-8"?>
<p:tagLst xmlns:a="http://schemas.openxmlformats.org/drawingml/2006/main" xmlns:r="http://schemas.openxmlformats.org/officeDocument/2006/relationships" xmlns:p="http://schemas.openxmlformats.org/presentationml/2006/main">
  <p:tag name="NUM" val="10"/>
</p:tagLst>
</file>

<file path=ppt/tags/tag253.xml><?xml version="1.0" encoding="utf-8"?>
<p:tagLst xmlns:a="http://schemas.openxmlformats.org/drawingml/2006/main" xmlns:r="http://schemas.openxmlformats.org/officeDocument/2006/relationships" xmlns:p="http://schemas.openxmlformats.org/presentationml/2006/main">
  <p:tag name="NUM" val="11"/>
</p:tagLst>
</file>

<file path=ppt/tags/tag254.xml><?xml version="1.0" encoding="utf-8"?>
<p:tagLst xmlns:a="http://schemas.openxmlformats.org/drawingml/2006/main" xmlns:r="http://schemas.openxmlformats.org/officeDocument/2006/relationships" xmlns:p="http://schemas.openxmlformats.org/presentationml/2006/main">
  <p:tag name="NUM" val="12"/>
</p:tagLst>
</file>

<file path=ppt/tags/tag255.xml><?xml version="1.0" encoding="utf-8"?>
<p:tagLst xmlns:a="http://schemas.openxmlformats.org/drawingml/2006/main" xmlns:r="http://schemas.openxmlformats.org/officeDocument/2006/relationships" xmlns:p="http://schemas.openxmlformats.org/presentationml/2006/main">
  <p:tag name="NUM" val="13"/>
</p:tagLst>
</file>

<file path=ppt/tags/tag256.xml><?xml version="1.0" encoding="utf-8"?>
<p:tagLst xmlns:a="http://schemas.openxmlformats.org/drawingml/2006/main" xmlns:r="http://schemas.openxmlformats.org/officeDocument/2006/relationships" xmlns:p="http://schemas.openxmlformats.org/presentationml/2006/main">
  <p:tag name="NUM" val="14"/>
</p:tagLst>
</file>

<file path=ppt/tags/tag257.xml><?xml version="1.0" encoding="utf-8"?>
<p:tagLst xmlns:a="http://schemas.openxmlformats.org/drawingml/2006/main" xmlns:r="http://schemas.openxmlformats.org/officeDocument/2006/relationships" xmlns:p="http://schemas.openxmlformats.org/presentationml/2006/main">
  <p:tag name="NUM" val="15"/>
</p:tagLst>
</file>

<file path=ppt/tags/tag258.xml><?xml version="1.0" encoding="utf-8"?>
<p:tagLst xmlns:a="http://schemas.openxmlformats.org/drawingml/2006/main" xmlns:r="http://schemas.openxmlformats.org/officeDocument/2006/relationships" xmlns:p="http://schemas.openxmlformats.org/presentationml/2006/main">
  <p:tag name="NUM" val="16"/>
</p:tagLst>
</file>

<file path=ppt/tags/tag259.xml><?xml version="1.0" encoding="utf-8"?>
<p:tagLst xmlns:a="http://schemas.openxmlformats.org/drawingml/2006/main" xmlns:r="http://schemas.openxmlformats.org/officeDocument/2006/relationships" xmlns:p="http://schemas.openxmlformats.org/presentationml/2006/main">
  <p:tag name="NUM" val="17"/>
</p:tagLst>
</file>

<file path=ppt/tags/tag26.xml><?xml version="1.0" encoding="utf-8"?>
<p:tagLst xmlns:a="http://schemas.openxmlformats.org/drawingml/2006/main" xmlns:r="http://schemas.openxmlformats.org/officeDocument/2006/relationships" xmlns:p="http://schemas.openxmlformats.org/presentationml/2006/main">
  <p:tag name="NUM" val="8"/>
</p:tagLst>
</file>

<file path=ppt/tags/tag260.xml><?xml version="1.0" encoding="utf-8"?>
<p:tagLst xmlns:a="http://schemas.openxmlformats.org/drawingml/2006/main" xmlns:r="http://schemas.openxmlformats.org/officeDocument/2006/relationships" xmlns:p="http://schemas.openxmlformats.org/presentationml/2006/main">
  <p:tag name="NUM" val="1"/>
</p:tagLst>
</file>

<file path=ppt/tags/tag261.xml><?xml version="1.0" encoding="utf-8"?>
<p:tagLst xmlns:a="http://schemas.openxmlformats.org/drawingml/2006/main" xmlns:r="http://schemas.openxmlformats.org/officeDocument/2006/relationships" xmlns:p="http://schemas.openxmlformats.org/presentationml/2006/main">
  <p:tag name="NUM" val="2"/>
</p:tagLst>
</file>

<file path=ppt/tags/tag262.xml><?xml version="1.0" encoding="utf-8"?>
<p:tagLst xmlns:a="http://schemas.openxmlformats.org/drawingml/2006/main" xmlns:r="http://schemas.openxmlformats.org/officeDocument/2006/relationships" xmlns:p="http://schemas.openxmlformats.org/presentationml/2006/main">
  <p:tag name="NUM" val="3"/>
</p:tagLst>
</file>

<file path=ppt/tags/tag263.xml><?xml version="1.0" encoding="utf-8"?>
<p:tagLst xmlns:a="http://schemas.openxmlformats.org/drawingml/2006/main" xmlns:r="http://schemas.openxmlformats.org/officeDocument/2006/relationships" xmlns:p="http://schemas.openxmlformats.org/presentationml/2006/main">
  <p:tag name="NUM" val="4"/>
</p:tagLst>
</file>

<file path=ppt/tags/tag264.xml><?xml version="1.0" encoding="utf-8"?>
<p:tagLst xmlns:a="http://schemas.openxmlformats.org/drawingml/2006/main" xmlns:r="http://schemas.openxmlformats.org/officeDocument/2006/relationships" xmlns:p="http://schemas.openxmlformats.org/presentationml/2006/main">
  <p:tag name="NUM" val="5"/>
</p:tagLst>
</file>

<file path=ppt/tags/tag265.xml><?xml version="1.0" encoding="utf-8"?>
<p:tagLst xmlns:a="http://schemas.openxmlformats.org/drawingml/2006/main" xmlns:r="http://schemas.openxmlformats.org/officeDocument/2006/relationships" xmlns:p="http://schemas.openxmlformats.org/presentationml/2006/main">
  <p:tag name="NUM" val="6"/>
</p:tagLst>
</file>

<file path=ppt/tags/tag266.xml><?xml version="1.0" encoding="utf-8"?>
<p:tagLst xmlns:a="http://schemas.openxmlformats.org/drawingml/2006/main" xmlns:r="http://schemas.openxmlformats.org/officeDocument/2006/relationships" xmlns:p="http://schemas.openxmlformats.org/presentationml/2006/main">
  <p:tag name="NUM" val="7"/>
</p:tagLst>
</file>

<file path=ppt/tags/tag267.xml><?xml version="1.0" encoding="utf-8"?>
<p:tagLst xmlns:a="http://schemas.openxmlformats.org/drawingml/2006/main" xmlns:r="http://schemas.openxmlformats.org/officeDocument/2006/relationships" xmlns:p="http://schemas.openxmlformats.org/presentationml/2006/main">
  <p:tag name="NUM" val="8"/>
</p:tagLst>
</file>

<file path=ppt/tags/tag268.xml><?xml version="1.0" encoding="utf-8"?>
<p:tagLst xmlns:a="http://schemas.openxmlformats.org/drawingml/2006/main" xmlns:r="http://schemas.openxmlformats.org/officeDocument/2006/relationships" xmlns:p="http://schemas.openxmlformats.org/presentationml/2006/main">
  <p:tag name="NUM" val="9"/>
</p:tagLst>
</file>

<file path=ppt/tags/tag269.xml><?xml version="1.0" encoding="utf-8"?>
<p:tagLst xmlns:a="http://schemas.openxmlformats.org/drawingml/2006/main" xmlns:r="http://schemas.openxmlformats.org/officeDocument/2006/relationships" xmlns:p="http://schemas.openxmlformats.org/presentationml/2006/main">
  <p:tag name="NUM" val="10"/>
</p:tagLst>
</file>

<file path=ppt/tags/tag27.xml><?xml version="1.0" encoding="utf-8"?>
<p:tagLst xmlns:a="http://schemas.openxmlformats.org/drawingml/2006/main" xmlns:r="http://schemas.openxmlformats.org/officeDocument/2006/relationships" xmlns:p="http://schemas.openxmlformats.org/presentationml/2006/main">
  <p:tag name="NUM" val="9"/>
</p:tagLst>
</file>

<file path=ppt/tags/tag270.xml><?xml version="1.0" encoding="utf-8"?>
<p:tagLst xmlns:a="http://schemas.openxmlformats.org/drawingml/2006/main" xmlns:r="http://schemas.openxmlformats.org/officeDocument/2006/relationships" xmlns:p="http://schemas.openxmlformats.org/presentationml/2006/main">
  <p:tag name="NUM" val="11"/>
</p:tagLst>
</file>

<file path=ppt/tags/tag271.xml><?xml version="1.0" encoding="utf-8"?>
<p:tagLst xmlns:a="http://schemas.openxmlformats.org/drawingml/2006/main" xmlns:r="http://schemas.openxmlformats.org/officeDocument/2006/relationships" xmlns:p="http://schemas.openxmlformats.org/presentationml/2006/main">
  <p:tag name="NUM" val="12"/>
</p:tagLst>
</file>

<file path=ppt/tags/tag272.xml><?xml version="1.0" encoding="utf-8"?>
<p:tagLst xmlns:a="http://schemas.openxmlformats.org/drawingml/2006/main" xmlns:r="http://schemas.openxmlformats.org/officeDocument/2006/relationships" xmlns:p="http://schemas.openxmlformats.org/presentationml/2006/main">
  <p:tag name="NUM" val="13"/>
</p:tagLst>
</file>

<file path=ppt/tags/tag273.xml><?xml version="1.0" encoding="utf-8"?>
<p:tagLst xmlns:a="http://schemas.openxmlformats.org/drawingml/2006/main" xmlns:r="http://schemas.openxmlformats.org/officeDocument/2006/relationships" xmlns:p="http://schemas.openxmlformats.org/presentationml/2006/main">
  <p:tag name="NUM" val="14"/>
</p:tagLst>
</file>

<file path=ppt/tags/tag274.xml><?xml version="1.0" encoding="utf-8"?>
<p:tagLst xmlns:a="http://schemas.openxmlformats.org/drawingml/2006/main" xmlns:r="http://schemas.openxmlformats.org/officeDocument/2006/relationships" xmlns:p="http://schemas.openxmlformats.org/presentationml/2006/main">
  <p:tag name="NUM" val="15"/>
</p:tagLst>
</file>

<file path=ppt/tags/tag275.xml><?xml version="1.0" encoding="utf-8"?>
<p:tagLst xmlns:a="http://schemas.openxmlformats.org/drawingml/2006/main" xmlns:r="http://schemas.openxmlformats.org/officeDocument/2006/relationships" xmlns:p="http://schemas.openxmlformats.org/presentationml/2006/main">
  <p:tag name="NUM" val="1"/>
</p:tagLst>
</file>

<file path=ppt/tags/tag276.xml><?xml version="1.0" encoding="utf-8"?>
<p:tagLst xmlns:a="http://schemas.openxmlformats.org/drawingml/2006/main" xmlns:r="http://schemas.openxmlformats.org/officeDocument/2006/relationships" xmlns:p="http://schemas.openxmlformats.org/presentationml/2006/main">
  <p:tag name="NUM" val="2"/>
</p:tagLst>
</file>

<file path=ppt/tags/tag277.xml><?xml version="1.0" encoding="utf-8"?>
<p:tagLst xmlns:a="http://schemas.openxmlformats.org/drawingml/2006/main" xmlns:r="http://schemas.openxmlformats.org/officeDocument/2006/relationships" xmlns:p="http://schemas.openxmlformats.org/presentationml/2006/main">
  <p:tag name="NUM" val="3"/>
</p:tagLst>
</file>

<file path=ppt/tags/tag278.xml><?xml version="1.0" encoding="utf-8"?>
<p:tagLst xmlns:a="http://schemas.openxmlformats.org/drawingml/2006/main" xmlns:r="http://schemas.openxmlformats.org/officeDocument/2006/relationships" xmlns:p="http://schemas.openxmlformats.org/presentationml/2006/main">
  <p:tag name="NUM" val="4"/>
</p:tagLst>
</file>

<file path=ppt/tags/tag279.xml><?xml version="1.0" encoding="utf-8"?>
<p:tagLst xmlns:a="http://schemas.openxmlformats.org/drawingml/2006/main" xmlns:r="http://schemas.openxmlformats.org/officeDocument/2006/relationships" xmlns:p="http://schemas.openxmlformats.org/presentationml/2006/main">
  <p:tag name="NUM" val="5"/>
</p:tagLst>
</file>

<file path=ppt/tags/tag28.xml><?xml version="1.0" encoding="utf-8"?>
<p:tagLst xmlns:a="http://schemas.openxmlformats.org/drawingml/2006/main" xmlns:r="http://schemas.openxmlformats.org/officeDocument/2006/relationships" xmlns:p="http://schemas.openxmlformats.org/presentationml/2006/main">
  <p:tag name="NUM" val="10"/>
</p:tagLst>
</file>

<file path=ppt/tags/tag280.xml><?xml version="1.0" encoding="utf-8"?>
<p:tagLst xmlns:a="http://schemas.openxmlformats.org/drawingml/2006/main" xmlns:r="http://schemas.openxmlformats.org/officeDocument/2006/relationships" xmlns:p="http://schemas.openxmlformats.org/presentationml/2006/main">
  <p:tag name="NUM" val="6"/>
</p:tagLst>
</file>

<file path=ppt/tags/tag281.xml><?xml version="1.0" encoding="utf-8"?>
<p:tagLst xmlns:a="http://schemas.openxmlformats.org/drawingml/2006/main" xmlns:r="http://schemas.openxmlformats.org/officeDocument/2006/relationships" xmlns:p="http://schemas.openxmlformats.org/presentationml/2006/main">
  <p:tag name="NUM" val="7"/>
</p:tagLst>
</file>

<file path=ppt/tags/tag282.xml><?xml version="1.0" encoding="utf-8"?>
<p:tagLst xmlns:a="http://schemas.openxmlformats.org/drawingml/2006/main" xmlns:r="http://schemas.openxmlformats.org/officeDocument/2006/relationships" xmlns:p="http://schemas.openxmlformats.org/presentationml/2006/main">
  <p:tag name="NUM" val="8"/>
</p:tagLst>
</file>

<file path=ppt/tags/tag283.xml><?xml version="1.0" encoding="utf-8"?>
<p:tagLst xmlns:a="http://schemas.openxmlformats.org/drawingml/2006/main" xmlns:r="http://schemas.openxmlformats.org/officeDocument/2006/relationships" xmlns:p="http://schemas.openxmlformats.org/presentationml/2006/main">
  <p:tag name="NUM" val="9"/>
</p:tagLst>
</file>

<file path=ppt/tags/tag284.xml><?xml version="1.0" encoding="utf-8"?>
<p:tagLst xmlns:a="http://schemas.openxmlformats.org/drawingml/2006/main" xmlns:r="http://schemas.openxmlformats.org/officeDocument/2006/relationships" xmlns:p="http://schemas.openxmlformats.org/presentationml/2006/main">
  <p:tag name="NUM" val="10"/>
</p:tagLst>
</file>

<file path=ppt/tags/tag285.xml><?xml version="1.0" encoding="utf-8"?>
<p:tagLst xmlns:a="http://schemas.openxmlformats.org/drawingml/2006/main" xmlns:r="http://schemas.openxmlformats.org/officeDocument/2006/relationships" xmlns:p="http://schemas.openxmlformats.org/presentationml/2006/main">
  <p:tag name="NUM" val="11"/>
</p:tagLst>
</file>

<file path=ppt/tags/tag286.xml><?xml version="1.0" encoding="utf-8"?>
<p:tagLst xmlns:a="http://schemas.openxmlformats.org/drawingml/2006/main" xmlns:r="http://schemas.openxmlformats.org/officeDocument/2006/relationships" xmlns:p="http://schemas.openxmlformats.org/presentationml/2006/main">
  <p:tag name="NUM" val="12"/>
</p:tagLst>
</file>

<file path=ppt/tags/tag287.xml><?xml version="1.0" encoding="utf-8"?>
<p:tagLst xmlns:a="http://schemas.openxmlformats.org/drawingml/2006/main" xmlns:r="http://schemas.openxmlformats.org/officeDocument/2006/relationships" xmlns:p="http://schemas.openxmlformats.org/presentationml/2006/main">
  <p:tag name="NUM" val="13"/>
</p:tagLst>
</file>

<file path=ppt/tags/tag288.xml><?xml version="1.0" encoding="utf-8"?>
<p:tagLst xmlns:a="http://schemas.openxmlformats.org/drawingml/2006/main" xmlns:r="http://schemas.openxmlformats.org/officeDocument/2006/relationships" xmlns:p="http://schemas.openxmlformats.org/presentationml/2006/main">
  <p:tag name="NUM" val="14"/>
</p:tagLst>
</file>

<file path=ppt/tags/tag289.xml><?xml version="1.0" encoding="utf-8"?>
<p:tagLst xmlns:a="http://schemas.openxmlformats.org/drawingml/2006/main" xmlns:r="http://schemas.openxmlformats.org/officeDocument/2006/relationships" xmlns:p="http://schemas.openxmlformats.org/presentationml/2006/main">
  <p:tag name="NUM" val="15"/>
</p:tagLst>
</file>

<file path=ppt/tags/tag29.xml><?xml version="1.0" encoding="utf-8"?>
<p:tagLst xmlns:a="http://schemas.openxmlformats.org/drawingml/2006/main" xmlns:r="http://schemas.openxmlformats.org/officeDocument/2006/relationships" xmlns:p="http://schemas.openxmlformats.org/presentationml/2006/main">
  <p:tag name="NUM" val="11"/>
</p:tagLst>
</file>

<file path=ppt/tags/tag290.xml><?xml version="1.0" encoding="utf-8"?>
<p:tagLst xmlns:a="http://schemas.openxmlformats.org/drawingml/2006/main" xmlns:r="http://schemas.openxmlformats.org/officeDocument/2006/relationships" xmlns:p="http://schemas.openxmlformats.org/presentationml/2006/main">
  <p:tag name="NUM" val="16"/>
</p:tagLst>
</file>

<file path=ppt/tags/tag291.xml><?xml version="1.0" encoding="utf-8"?>
<p:tagLst xmlns:a="http://schemas.openxmlformats.org/drawingml/2006/main" xmlns:r="http://schemas.openxmlformats.org/officeDocument/2006/relationships" xmlns:p="http://schemas.openxmlformats.org/presentationml/2006/main">
  <p:tag name="NUM" val="17"/>
</p:tagLst>
</file>

<file path=ppt/tags/tag292.xml><?xml version="1.0" encoding="utf-8"?>
<p:tagLst xmlns:a="http://schemas.openxmlformats.org/drawingml/2006/main" xmlns:r="http://schemas.openxmlformats.org/officeDocument/2006/relationships" xmlns:p="http://schemas.openxmlformats.org/presentationml/2006/main">
  <p:tag name="NUM" val="18"/>
</p:tagLst>
</file>

<file path=ppt/tags/tag293.xml><?xml version="1.0" encoding="utf-8"?>
<p:tagLst xmlns:a="http://schemas.openxmlformats.org/drawingml/2006/main" xmlns:r="http://schemas.openxmlformats.org/officeDocument/2006/relationships" xmlns:p="http://schemas.openxmlformats.org/presentationml/2006/main">
  <p:tag name="NUM" val="1"/>
</p:tagLst>
</file>

<file path=ppt/tags/tag294.xml><?xml version="1.0" encoding="utf-8"?>
<p:tagLst xmlns:a="http://schemas.openxmlformats.org/drawingml/2006/main" xmlns:r="http://schemas.openxmlformats.org/officeDocument/2006/relationships" xmlns:p="http://schemas.openxmlformats.org/presentationml/2006/main">
  <p:tag name="NUM" val="2"/>
</p:tagLst>
</file>

<file path=ppt/tags/tag295.xml><?xml version="1.0" encoding="utf-8"?>
<p:tagLst xmlns:a="http://schemas.openxmlformats.org/drawingml/2006/main" xmlns:r="http://schemas.openxmlformats.org/officeDocument/2006/relationships" xmlns:p="http://schemas.openxmlformats.org/presentationml/2006/main">
  <p:tag name="NUM" val="3"/>
</p:tagLst>
</file>

<file path=ppt/tags/tag296.xml><?xml version="1.0" encoding="utf-8"?>
<p:tagLst xmlns:a="http://schemas.openxmlformats.org/drawingml/2006/main" xmlns:r="http://schemas.openxmlformats.org/officeDocument/2006/relationships" xmlns:p="http://schemas.openxmlformats.org/presentationml/2006/main">
  <p:tag name="NUM" val="4"/>
</p:tagLst>
</file>

<file path=ppt/tags/tag297.xml><?xml version="1.0" encoding="utf-8"?>
<p:tagLst xmlns:a="http://schemas.openxmlformats.org/drawingml/2006/main" xmlns:r="http://schemas.openxmlformats.org/officeDocument/2006/relationships" xmlns:p="http://schemas.openxmlformats.org/presentationml/2006/main">
  <p:tag name="NUM" val="5"/>
</p:tagLst>
</file>

<file path=ppt/tags/tag298.xml><?xml version="1.0" encoding="utf-8"?>
<p:tagLst xmlns:a="http://schemas.openxmlformats.org/drawingml/2006/main" xmlns:r="http://schemas.openxmlformats.org/officeDocument/2006/relationships" xmlns:p="http://schemas.openxmlformats.org/presentationml/2006/main">
  <p:tag name="NUM" val="6"/>
</p:tagLst>
</file>

<file path=ppt/tags/tag299.xml><?xml version="1.0" encoding="utf-8"?>
<p:tagLst xmlns:a="http://schemas.openxmlformats.org/drawingml/2006/main" xmlns:r="http://schemas.openxmlformats.org/officeDocument/2006/relationships" xmlns:p="http://schemas.openxmlformats.org/presentationml/2006/main">
  <p:tag name="NUM" val="7"/>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2"/>
</p:tagLst>
</file>

<file path=ppt/tags/tag300.xml><?xml version="1.0" encoding="utf-8"?>
<p:tagLst xmlns:a="http://schemas.openxmlformats.org/drawingml/2006/main" xmlns:r="http://schemas.openxmlformats.org/officeDocument/2006/relationships" xmlns:p="http://schemas.openxmlformats.org/presentationml/2006/main">
  <p:tag name="NUM" val="8"/>
</p:tagLst>
</file>

<file path=ppt/tags/tag301.xml><?xml version="1.0" encoding="utf-8"?>
<p:tagLst xmlns:a="http://schemas.openxmlformats.org/drawingml/2006/main" xmlns:r="http://schemas.openxmlformats.org/officeDocument/2006/relationships" xmlns:p="http://schemas.openxmlformats.org/presentationml/2006/main">
  <p:tag name="NUM" val="9"/>
</p:tagLst>
</file>

<file path=ppt/tags/tag302.xml><?xml version="1.0" encoding="utf-8"?>
<p:tagLst xmlns:a="http://schemas.openxmlformats.org/drawingml/2006/main" xmlns:r="http://schemas.openxmlformats.org/officeDocument/2006/relationships" xmlns:p="http://schemas.openxmlformats.org/presentationml/2006/main">
  <p:tag name="NUM" val="10"/>
</p:tagLst>
</file>

<file path=ppt/tags/tag303.xml><?xml version="1.0" encoding="utf-8"?>
<p:tagLst xmlns:a="http://schemas.openxmlformats.org/drawingml/2006/main" xmlns:r="http://schemas.openxmlformats.org/officeDocument/2006/relationships" xmlns:p="http://schemas.openxmlformats.org/presentationml/2006/main">
  <p:tag name="NUM" val="11"/>
</p:tagLst>
</file>

<file path=ppt/tags/tag304.xml><?xml version="1.0" encoding="utf-8"?>
<p:tagLst xmlns:a="http://schemas.openxmlformats.org/drawingml/2006/main" xmlns:r="http://schemas.openxmlformats.org/officeDocument/2006/relationships" xmlns:p="http://schemas.openxmlformats.org/presentationml/2006/main">
  <p:tag name="NUM" val="12"/>
</p:tagLst>
</file>

<file path=ppt/tags/tag305.xml><?xml version="1.0" encoding="utf-8"?>
<p:tagLst xmlns:a="http://schemas.openxmlformats.org/drawingml/2006/main" xmlns:r="http://schemas.openxmlformats.org/officeDocument/2006/relationships" xmlns:p="http://schemas.openxmlformats.org/presentationml/2006/main">
  <p:tag name="NUM" val="13"/>
</p:tagLst>
</file>

<file path=ppt/tags/tag306.xml><?xml version="1.0" encoding="utf-8"?>
<p:tagLst xmlns:a="http://schemas.openxmlformats.org/drawingml/2006/main" xmlns:r="http://schemas.openxmlformats.org/officeDocument/2006/relationships" xmlns:p="http://schemas.openxmlformats.org/presentationml/2006/main">
  <p:tag name="NUM" val="14"/>
</p:tagLst>
</file>

<file path=ppt/tags/tag307.xml><?xml version="1.0" encoding="utf-8"?>
<p:tagLst xmlns:a="http://schemas.openxmlformats.org/drawingml/2006/main" xmlns:r="http://schemas.openxmlformats.org/officeDocument/2006/relationships" xmlns:p="http://schemas.openxmlformats.org/presentationml/2006/main">
  <p:tag name="NUM" val="15"/>
</p:tagLst>
</file>

<file path=ppt/tags/tag308.xml><?xml version="1.0" encoding="utf-8"?>
<p:tagLst xmlns:a="http://schemas.openxmlformats.org/drawingml/2006/main" xmlns:r="http://schemas.openxmlformats.org/officeDocument/2006/relationships" xmlns:p="http://schemas.openxmlformats.org/presentationml/2006/main">
  <p:tag name="NUM" val="16"/>
</p:tagLst>
</file>

<file path=ppt/tags/tag309.xml><?xml version="1.0" encoding="utf-8"?>
<p:tagLst xmlns:a="http://schemas.openxmlformats.org/drawingml/2006/main" xmlns:r="http://schemas.openxmlformats.org/officeDocument/2006/relationships" xmlns:p="http://schemas.openxmlformats.org/presentationml/2006/main">
  <p:tag name="NUM" val="17"/>
</p:tagLst>
</file>

<file path=ppt/tags/tag31.xml><?xml version="1.0" encoding="utf-8"?>
<p:tagLst xmlns:a="http://schemas.openxmlformats.org/drawingml/2006/main" xmlns:r="http://schemas.openxmlformats.org/officeDocument/2006/relationships" xmlns:p="http://schemas.openxmlformats.org/presentationml/2006/main">
  <p:tag name="NUM" val="13"/>
</p:tagLst>
</file>

<file path=ppt/tags/tag310.xml><?xml version="1.0" encoding="utf-8"?>
<p:tagLst xmlns:a="http://schemas.openxmlformats.org/drawingml/2006/main" xmlns:r="http://schemas.openxmlformats.org/officeDocument/2006/relationships" xmlns:p="http://schemas.openxmlformats.org/presentationml/2006/main">
  <p:tag name="NUM" val="18"/>
</p:tagLst>
</file>

<file path=ppt/tags/tag311.xml><?xml version="1.0" encoding="utf-8"?>
<p:tagLst xmlns:a="http://schemas.openxmlformats.org/drawingml/2006/main" xmlns:r="http://schemas.openxmlformats.org/officeDocument/2006/relationships" xmlns:p="http://schemas.openxmlformats.org/presentationml/2006/main">
  <p:tag name="NUM" val="20"/>
</p:tagLst>
</file>

<file path=ppt/tags/tag312.xml><?xml version="1.0" encoding="utf-8"?>
<p:tagLst xmlns:a="http://schemas.openxmlformats.org/drawingml/2006/main" xmlns:r="http://schemas.openxmlformats.org/officeDocument/2006/relationships" xmlns:p="http://schemas.openxmlformats.org/presentationml/2006/main">
  <p:tag name="NUM" val="1"/>
</p:tagLst>
</file>

<file path=ppt/tags/tag313.xml><?xml version="1.0" encoding="utf-8"?>
<p:tagLst xmlns:a="http://schemas.openxmlformats.org/drawingml/2006/main" xmlns:r="http://schemas.openxmlformats.org/officeDocument/2006/relationships" xmlns:p="http://schemas.openxmlformats.org/presentationml/2006/main">
  <p:tag name="NUM" val="2"/>
</p:tagLst>
</file>

<file path=ppt/tags/tag314.xml><?xml version="1.0" encoding="utf-8"?>
<p:tagLst xmlns:a="http://schemas.openxmlformats.org/drawingml/2006/main" xmlns:r="http://schemas.openxmlformats.org/officeDocument/2006/relationships" xmlns:p="http://schemas.openxmlformats.org/presentationml/2006/main">
  <p:tag name="NUM" val="3"/>
</p:tagLst>
</file>

<file path=ppt/tags/tag315.xml><?xml version="1.0" encoding="utf-8"?>
<p:tagLst xmlns:a="http://schemas.openxmlformats.org/drawingml/2006/main" xmlns:r="http://schemas.openxmlformats.org/officeDocument/2006/relationships" xmlns:p="http://schemas.openxmlformats.org/presentationml/2006/main">
  <p:tag name="NUM" val="4"/>
</p:tagLst>
</file>

<file path=ppt/tags/tag316.xml><?xml version="1.0" encoding="utf-8"?>
<p:tagLst xmlns:a="http://schemas.openxmlformats.org/drawingml/2006/main" xmlns:r="http://schemas.openxmlformats.org/officeDocument/2006/relationships" xmlns:p="http://schemas.openxmlformats.org/presentationml/2006/main">
  <p:tag name="NUM" val="5"/>
</p:tagLst>
</file>

<file path=ppt/tags/tag317.xml><?xml version="1.0" encoding="utf-8"?>
<p:tagLst xmlns:a="http://schemas.openxmlformats.org/drawingml/2006/main" xmlns:r="http://schemas.openxmlformats.org/officeDocument/2006/relationships" xmlns:p="http://schemas.openxmlformats.org/presentationml/2006/main">
  <p:tag name="NUM" val="6"/>
</p:tagLst>
</file>

<file path=ppt/tags/tag318.xml><?xml version="1.0" encoding="utf-8"?>
<p:tagLst xmlns:a="http://schemas.openxmlformats.org/drawingml/2006/main" xmlns:r="http://schemas.openxmlformats.org/officeDocument/2006/relationships" xmlns:p="http://schemas.openxmlformats.org/presentationml/2006/main">
  <p:tag name="NUM" val="7"/>
</p:tagLst>
</file>

<file path=ppt/tags/tag319.xml><?xml version="1.0" encoding="utf-8"?>
<p:tagLst xmlns:a="http://schemas.openxmlformats.org/drawingml/2006/main" xmlns:r="http://schemas.openxmlformats.org/officeDocument/2006/relationships" xmlns:p="http://schemas.openxmlformats.org/presentationml/2006/main">
  <p:tag name="NUM" val="8"/>
</p:tagLst>
</file>

<file path=ppt/tags/tag32.xml><?xml version="1.0" encoding="utf-8"?>
<p:tagLst xmlns:a="http://schemas.openxmlformats.org/drawingml/2006/main" xmlns:r="http://schemas.openxmlformats.org/officeDocument/2006/relationships" xmlns:p="http://schemas.openxmlformats.org/presentationml/2006/main">
  <p:tag name="NUM" val="14"/>
</p:tagLst>
</file>

<file path=ppt/tags/tag320.xml><?xml version="1.0" encoding="utf-8"?>
<p:tagLst xmlns:a="http://schemas.openxmlformats.org/drawingml/2006/main" xmlns:r="http://schemas.openxmlformats.org/officeDocument/2006/relationships" xmlns:p="http://schemas.openxmlformats.org/presentationml/2006/main">
  <p:tag name="NUM" val="9"/>
</p:tagLst>
</file>

<file path=ppt/tags/tag321.xml><?xml version="1.0" encoding="utf-8"?>
<p:tagLst xmlns:a="http://schemas.openxmlformats.org/drawingml/2006/main" xmlns:r="http://schemas.openxmlformats.org/officeDocument/2006/relationships" xmlns:p="http://schemas.openxmlformats.org/presentationml/2006/main">
  <p:tag name="NUM" val="10"/>
</p:tagLst>
</file>

<file path=ppt/tags/tag322.xml><?xml version="1.0" encoding="utf-8"?>
<p:tagLst xmlns:a="http://schemas.openxmlformats.org/drawingml/2006/main" xmlns:r="http://schemas.openxmlformats.org/officeDocument/2006/relationships" xmlns:p="http://schemas.openxmlformats.org/presentationml/2006/main">
  <p:tag name="NUM" val="11"/>
</p:tagLst>
</file>

<file path=ppt/tags/tag323.xml><?xml version="1.0" encoding="utf-8"?>
<p:tagLst xmlns:a="http://schemas.openxmlformats.org/drawingml/2006/main" xmlns:r="http://schemas.openxmlformats.org/officeDocument/2006/relationships" xmlns:p="http://schemas.openxmlformats.org/presentationml/2006/main">
  <p:tag name="NUM" val="12"/>
</p:tagLst>
</file>

<file path=ppt/tags/tag324.xml><?xml version="1.0" encoding="utf-8"?>
<p:tagLst xmlns:a="http://schemas.openxmlformats.org/drawingml/2006/main" xmlns:r="http://schemas.openxmlformats.org/officeDocument/2006/relationships" xmlns:p="http://schemas.openxmlformats.org/presentationml/2006/main">
  <p:tag name="NUM" val="13"/>
</p:tagLst>
</file>

<file path=ppt/tags/tag325.xml><?xml version="1.0" encoding="utf-8"?>
<p:tagLst xmlns:a="http://schemas.openxmlformats.org/drawingml/2006/main" xmlns:r="http://schemas.openxmlformats.org/officeDocument/2006/relationships" xmlns:p="http://schemas.openxmlformats.org/presentationml/2006/main">
  <p:tag name="NUM" val="14"/>
</p:tagLst>
</file>

<file path=ppt/tags/tag326.xml><?xml version="1.0" encoding="utf-8"?>
<p:tagLst xmlns:a="http://schemas.openxmlformats.org/drawingml/2006/main" xmlns:r="http://schemas.openxmlformats.org/officeDocument/2006/relationships" xmlns:p="http://schemas.openxmlformats.org/presentationml/2006/main">
  <p:tag name="NUM" val="15"/>
</p:tagLst>
</file>

<file path=ppt/tags/tag327.xml><?xml version="1.0" encoding="utf-8"?>
<p:tagLst xmlns:a="http://schemas.openxmlformats.org/drawingml/2006/main" xmlns:r="http://schemas.openxmlformats.org/officeDocument/2006/relationships" xmlns:p="http://schemas.openxmlformats.org/presentationml/2006/main">
  <p:tag name="NUM" val="16"/>
</p:tagLst>
</file>

<file path=ppt/tags/tag328.xml><?xml version="1.0" encoding="utf-8"?>
<p:tagLst xmlns:a="http://schemas.openxmlformats.org/drawingml/2006/main" xmlns:r="http://schemas.openxmlformats.org/officeDocument/2006/relationships" xmlns:p="http://schemas.openxmlformats.org/presentationml/2006/main">
  <p:tag name="NUM" val="17"/>
</p:tagLst>
</file>

<file path=ppt/tags/tag329.xml><?xml version="1.0" encoding="utf-8"?>
<p:tagLst xmlns:a="http://schemas.openxmlformats.org/drawingml/2006/main" xmlns:r="http://schemas.openxmlformats.org/officeDocument/2006/relationships" xmlns:p="http://schemas.openxmlformats.org/presentationml/2006/main">
  <p:tag name="NUM" val="18"/>
</p:tagLst>
</file>

<file path=ppt/tags/tag33.xml><?xml version="1.0" encoding="utf-8"?>
<p:tagLst xmlns:a="http://schemas.openxmlformats.org/drawingml/2006/main" xmlns:r="http://schemas.openxmlformats.org/officeDocument/2006/relationships" xmlns:p="http://schemas.openxmlformats.org/presentationml/2006/main">
  <p:tag name="NUM" val="15"/>
</p:tagLst>
</file>

<file path=ppt/tags/tag330.xml><?xml version="1.0" encoding="utf-8"?>
<p:tagLst xmlns:a="http://schemas.openxmlformats.org/drawingml/2006/main" xmlns:r="http://schemas.openxmlformats.org/officeDocument/2006/relationships" xmlns:p="http://schemas.openxmlformats.org/presentationml/2006/main">
  <p:tag name="NUM" val="19"/>
</p:tagLst>
</file>

<file path=ppt/tags/tag331.xml><?xml version="1.0" encoding="utf-8"?>
<p:tagLst xmlns:a="http://schemas.openxmlformats.org/drawingml/2006/main" xmlns:r="http://schemas.openxmlformats.org/officeDocument/2006/relationships" xmlns:p="http://schemas.openxmlformats.org/presentationml/2006/main">
  <p:tag name="NUM" val="20"/>
</p:tagLst>
</file>

<file path=ppt/tags/tag332.xml><?xml version="1.0" encoding="utf-8"?>
<p:tagLst xmlns:a="http://schemas.openxmlformats.org/drawingml/2006/main" xmlns:r="http://schemas.openxmlformats.org/officeDocument/2006/relationships" xmlns:p="http://schemas.openxmlformats.org/presentationml/2006/main">
  <p:tag name="NUM" val="21"/>
</p:tagLst>
</file>

<file path=ppt/tags/tag333.xml><?xml version="1.0" encoding="utf-8"?>
<p:tagLst xmlns:a="http://schemas.openxmlformats.org/drawingml/2006/main" xmlns:r="http://schemas.openxmlformats.org/officeDocument/2006/relationships" xmlns:p="http://schemas.openxmlformats.org/presentationml/2006/main">
  <p:tag name="NUM" val="22"/>
</p:tagLst>
</file>

<file path=ppt/tags/tag334.xml><?xml version="1.0" encoding="utf-8"?>
<p:tagLst xmlns:a="http://schemas.openxmlformats.org/drawingml/2006/main" xmlns:r="http://schemas.openxmlformats.org/officeDocument/2006/relationships" xmlns:p="http://schemas.openxmlformats.org/presentationml/2006/main">
  <p:tag name="NUM" val="1"/>
</p:tagLst>
</file>

<file path=ppt/tags/tag335.xml><?xml version="1.0" encoding="utf-8"?>
<p:tagLst xmlns:a="http://schemas.openxmlformats.org/drawingml/2006/main" xmlns:r="http://schemas.openxmlformats.org/officeDocument/2006/relationships" xmlns:p="http://schemas.openxmlformats.org/presentationml/2006/main">
  <p:tag name="NUM" val="2"/>
</p:tagLst>
</file>

<file path=ppt/tags/tag336.xml><?xml version="1.0" encoding="utf-8"?>
<p:tagLst xmlns:a="http://schemas.openxmlformats.org/drawingml/2006/main" xmlns:r="http://schemas.openxmlformats.org/officeDocument/2006/relationships" xmlns:p="http://schemas.openxmlformats.org/presentationml/2006/main">
  <p:tag name="NUM" val="3"/>
</p:tagLst>
</file>

<file path=ppt/tags/tag337.xml><?xml version="1.0" encoding="utf-8"?>
<p:tagLst xmlns:a="http://schemas.openxmlformats.org/drawingml/2006/main" xmlns:r="http://schemas.openxmlformats.org/officeDocument/2006/relationships" xmlns:p="http://schemas.openxmlformats.org/presentationml/2006/main">
  <p:tag name="NUM" val="4"/>
</p:tagLst>
</file>

<file path=ppt/tags/tag338.xml><?xml version="1.0" encoding="utf-8"?>
<p:tagLst xmlns:a="http://schemas.openxmlformats.org/drawingml/2006/main" xmlns:r="http://schemas.openxmlformats.org/officeDocument/2006/relationships" xmlns:p="http://schemas.openxmlformats.org/presentationml/2006/main">
  <p:tag name="NUM" val="5"/>
</p:tagLst>
</file>

<file path=ppt/tags/tag339.xml><?xml version="1.0" encoding="utf-8"?>
<p:tagLst xmlns:a="http://schemas.openxmlformats.org/drawingml/2006/main" xmlns:r="http://schemas.openxmlformats.org/officeDocument/2006/relationships" xmlns:p="http://schemas.openxmlformats.org/presentationml/2006/main">
  <p:tag name="NUM" val="6"/>
</p:tagLst>
</file>

<file path=ppt/tags/tag34.xml><?xml version="1.0" encoding="utf-8"?>
<p:tagLst xmlns:a="http://schemas.openxmlformats.org/drawingml/2006/main" xmlns:r="http://schemas.openxmlformats.org/officeDocument/2006/relationships" xmlns:p="http://schemas.openxmlformats.org/presentationml/2006/main">
  <p:tag name="NUM" val="16"/>
</p:tagLst>
</file>

<file path=ppt/tags/tag340.xml><?xml version="1.0" encoding="utf-8"?>
<p:tagLst xmlns:a="http://schemas.openxmlformats.org/drawingml/2006/main" xmlns:r="http://schemas.openxmlformats.org/officeDocument/2006/relationships" xmlns:p="http://schemas.openxmlformats.org/presentationml/2006/main">
  <p:tag name="NUM" val="7"/>
</p:tagLst>
</file>

<file path=ppt/tags/tag341.xml><?xml version="1.0" encoding="utf-8"?>
<p:tagLst xmlns:a="http://schemas.openxmlformats.org/drawingml/2006/main" xmlns:r="http://schemas.openxmlformats.org/officeDocument/2006/relationships" xmlns:p="http://schemas.openxmlformats.org/presentationml/2006/main">
  <p:tag name="NUM" val="8"/>
</p:tagLst>
</file>

<file path=ppt/tags/tag342.xml><?xml version="1.0" encoding="utf-8"?>
<p:tagLst xmlns:a="http://schemas.openxmlformats.org/drawingml/2006/main" xmlns:r="http://schemas.openxmlformats.org/officeDocument/2006/relationships" xmlns:p="http://schemas.openxmlformats.org/presentationml/2006/main">
  <p:tag name="NUM" val="9"/>
</p:tagLst>
</file>

<file path=ppt/tags/tag343.xml><?xml version="1.0" encoding="utf-8"?>
<p:tagLst xmlns:a="http://schemas.openxmlformats.org/drawingml/2006/main" xmlns:r="http://schemas.openxmlformats.org/officeDocument/2006/relationships" xmlns:p="http://schemas.openxmlformats.org/presentationml/2006/main">
  <p:tag name="NUM" val="10"/>
</p:tagLst>
</file>

<file path=ppt/tags/tag344.xml><?xml version="1.0" encoding="utf-8"?>
<p:tagLst xmlns:a="http://schemas.openxmlformats.org/drawingml/2006/main" xmlns:r="http://schemas.openxmlformats.org/officeDocument/2006/relationships" xmlns:p="http://schemas.openxmlformats.org/presentationml/2006/main">
  <p:tag name="NUM" val="11"/>
</p:tagLst>
</file>

<file path=ppt/tags/tag345.xml><?xml version="1.0" encoding="utf-8"?>
<p:tagLst xmlns:a="http://schemas.openxmlformats.org/drawingml/2006/main" xmlns:r="http://schemas.openxmlformats.org/officeDocument/2006/relationships" xmlns:p="http://schemas.openxmlformats.org/presentationml/2006/main">
  <p:tag name="NUM" val="12"/>
</p:tagLst>
</file>

<file path=ppt/tags/tag346.xml><?xml version="1.0" encoding="utf-8"?>
<p:tagLst xmlns:a="http://schemas.openxmlformats.org/drawingml/2006/main" xmlns:r="http://schemas.openxmlformats.org/officeDocument/2006/relationships" xmlns:p="http://schemas.openxmlformats.org/presentationml/2006/main">
  <p:tag name="NUM" val="13"/>
</p:tagLst>
</file>

<file path=ppt/tags/tag347.xml><?xml version="1.0" encoding="utf-8"?>
<p:tagLst xmlns:a="http://schemas.openxmlformats.org/drawingml/2006/main" xmlns:r="http://schemas.openxmlformats.org/officeDocument/2006/relationships" xmlns:p="http://schemas.openxmlformats.org/presentationml/2006/main">
  <p:tag name="NUM" val="14"/>
</p:tagLst>
</file>

<file path=ppt/tags/tag348.xml><?xml version="1.0" encoding="utf-8"?>
<p:tagLst xmlns:a="http://schemas.openxmlformats.org/drawingml/2006/main" xmlns:r="http://schemas.openxmlformats.org/officeDocument/2006/relationships" xmlns:p="http://schemas.openxmlformats.org/presentationml/2006/main">
  <p:tag name="NUM" val="15"/>
</p:tagLst>
</file>

<file path=ppt/tags/tag349.xml><?xml version="1.0" encoding="utf-8"?>
<p:tagLst xmlns:a="http://schemas.openxmlformats.org/drawingml/2006/main" xmlns:r="http://schemas.openxmlformats.org/officeDocument/2006/relationships" xmlns:p="http://schemas.openxmlformats.org/presentationml/2006/main">
  <p:tag name="NUM" val="16"/>
</p:tagLst>
</file>

<file path=ppt/tags/tag35.xml><?xml version="1.0" encoding="utf-8"?>
<p:tagLst xmlns:a="http://schemas.openxmlformats.org/drawingml/2006/main" xmlns:r="http://schemas.openxmlformats.org/officeDocument/2006/relationships" xmlns:p="http://schemas.openxmlformats.org/presentationml/2006/main">
  <p:tag name="NUM" val="17"/>
</p:tagLst>
</file>

<file path=ppt/tags/tag350.xml><?xml version="1.0" encoding="utf-8"?>
<p:tagLst xmlns:a="http://schemas.openxmlformats.org/drawingml/2006/main" xmlns:r="http://schemas.openxmlformats.org/officeDocument/2006/relationships" xmlns:p="http://schemas.openxmlformats.org/presentationml/2006/main">
  <p:tag name="NUM" val="17"/>
</p:tagLst>
</file>

<file path=ppt/tags/tag351.xml><?xml version="1.0" encoding="utf-8"?>
<p:tagLst xmlns:a="http://schemas.openxmlformats.org/drawingml/2006/main" xmlns:r="http://schemas.openxmlformats.org/officeDocument/2006/relationships" xmlns:p="http://schemas.openxmlformats.org/presentationml/2006/main">
  <p:tag name="NUM" val="18"/>
</p:tagLst>
</file>

<file path=ppt/tags/tag352.xml><?xml version="1.0" encoding="utf-8"?>
<p:tagLst xmlns:a="http://schemas.openxmlformats.org/drawingml/2006/main" xmlns:r="http://schemas.openxmlformats.org/officeDocument/2006/relationships" xmlns:p="http://schemas.openxmlformats.org/presentationml/2006/main">
  <p:tag name="NUM" val="19"/>
</p:tagLst>
</file>

<file path=ppt/tags/tag353.xml><?xml version="1.0" encoding="utf-8"?>
<p:tagLst xmlns:a="http://schemas.openxmlformats.org/drawingml/2006/main" xmlns:r="http://schemas.openxmlformats.org/officeDocument/2006/relationships" xmlns:p="http://schemas.openxmlformats.org/presentationml/2006/main">
  <p:tag name="NUM" val="20"/>
</p:tagLst>
</file>

<file path=ppt/tags/tag354.xml><?xml version="1.0" encoding="utf-8"?>
<p:tagLst xmlns:a="http://schemas.openxmlformats.org/drawingml/2006/main" xmlns:r="http://schemas.openxmlformats.org/officeDocument/2006/relationships" xmlns:p="http://schemas.openxmlformats.org/presentationml/2006/main">
  <p:tag name="NUM" val="1"/>
</p:tagLst>
</file>

<file path=ppt/tags/tag355.xml><?xml version="1.0" encoding="utf-8"?>
<p:tagLst xmlns:a="http://schemas.openxmlformats.org/drawingml/2006/main" xmlns:r="http://schemas.openxmlformats.org/officeDocument/2006/relationships" xmlns:p="http://schemas.openxmlformats.org/presentationml/2006/main">
  <p:tag name="NUM" val="2"/>
</p:tagLst>
</file>

<file path=ppt/tags/tag356.xml><?xml version="1.0" encoding="utf-8"?>
<p:tagLst xmlns:a="http://schemas.openxmlformats.org/drawingml/2006/main" xmlns:r="http://schemas.openxmlformats.org/officeDocument/2006/relationships" xmlns:p="http://schemas.openxmlformats.org/presentationml/2006/main">
  <p:tag name="NUM" val="3"/>
</p:tagLst>
</file>

<file path=ppt/tags/tag357.xml><?xml version="1.0" encoding="utf-8"?>
<p:tagLst xmlns:a="http://schemas.openxmlformats.org/drawingml/2006/main" xmlns:r="http://schemas.openxmlformats.org/officeDocument/2006/relationships" xmlns:p="http://schemas.openxmlformats.org/presentationml/2006/main">
  <p:tag name="NUM" val="4"/>
</p:tagLst>
</file>

<file path=ppt/tags/tag358.xml><?xml version="1.0" encoding="utf-8"?>
<p:tagLst xmlns:a="http://schemas.openxmlformats.org/drawingml/2006/main" xmlns:r="http://schemas.openxmlformats.org/officeDocument/2006/relationships" xmlns:p="http://schemas.openxmlformats.org/presentationml/2006/main">
  <p:tag name="NUM" val="5"/>
</p:tagLst>
</file>

<file path=ppt/tags/tag359.xml><?xml version="1.0" encoding="utf-8"?>
<p:tagLst xmlns:a="http://schemas.openxmlformats.org/drawingml/2006/main" xmlns:r="http://schemas.openxmlformats.org/officeDocument/2006/relationships" xmlns:p="http://schemas.openxmlformats.org/presentationml/2006/main">
  <p:tag name="NUM" val="6"/>
</p:tagLst>
</file>

<file path=ppt/tags/tag36.xml><?xml version="1.0" encoding="utf-8"?>
<p:tagLst xmlns:a="http://schemas.openxmlformats.org/drawingml/2006/main" xmlns:r="http://schemas.openxmlformats.org/officeDocument/2006/relationships" xmlns:p="http://schemas.openxmlformats.org/presentationml/2006/main">
  <p:tag name="NUM" val="18"/>
</p:tagLst>
</file>

<file path=ppt/tags/tag360.xml><?xml version="1.0" encoding="utf-8"?>
<p:tagLst xmlns:a="http://schemas.openxmlformats.org/drawingml/2006/main" xmlns:r="http://schemas.openxmlformats.org/officeDocument/2006/relationships" xmlns:p="http://schemas.openxmlformats.org/presentationml/2006/main">
  <p:tag name="NUM" val="7"/>
</p:tagLst>
</file>

<file path=ppt/tags/tag361.xml><?xml version="1.0" encoding="utf-8"?>
<p:tagLst xmlns:a="http://schemas.openxmlformats.org/drawingml/2006/main" xmlns:r="http://schemas.openxmlformats.org/officeDocument/2006/relationships" xmlns:p="http://schemas.openxmlformats.org/presentationml/2006/main">
  <p:tag name="NUM" val="8"/>
</p:tagLst>
</file>

<file path=ppt/tags/tag362.xml><?xml version="1.0" encoding="utf-8"?>
<p:tagLst xmlns:a="http://schemas.openxmlformats.org/drawingml/2006/main" xmlns:r="http://schemas.openxmlformats.org/officeDocument/2006/relationships" xmlns:p="http://schemas.openxmlformats.org/presentationml/2006/main">
  <p:tag name="NUM" val="9"/>
</p:tagLst>
</file>

<file path=ppt/tags/tag363.xml><?xml version="1.0" encoding="utf-8"?>
<p:tagLst xmlns:a="http://schemas.openxmlformats.org/drawingml/2006/main" xmlns:r="http://schemas.openxmlformats.org/officeDocument/2006/relationships" xmlns:p="http://schemas.openxmlformats.org/presentationml/2006/main">
  <p:tag name="NUM" val="10"/>
</p:tagLst>
</file>

<file path=ppt/tags/tag364.xml><?xml version="1.0" encoding="utf-8"?>
<p:tagLst xmlns:a="http://schemas.openxmlformats.org/drawingml/2006/main" xmlns:r="http://schemas.openxmlformats.org/officeDocument/2006/relationships" xmlns:p="http://schemas.openxmlformats.org/presentationml/2006/main">
  <p:tag name="NUM" val="11"/>
</p:tagLst>
</file>

<file path=ppt/tags/tag365.xml><?xml version="1.0" encoding="utf-8"?>
<p:tagLst xmlns:a="http://schemas.openxmlformats.org/drawingml/2006/main" xmlns:r="http://schemas.openxmlformats.org/officeDocument/2006/relationships" xmlns:p="http://schemas.openxmlformats.org/presentationml/2006/main">
  <p:tag name="NUM" val="12"/>
</p:tagLst>
</file>

<file path=ppt/tags/tag366.xml><?xml version="1.0" encoding="utf-8"?>
<p:tagLst xmlns:a="http://schemas.openxmlformats.org/drawingml/2006/main" xmlns:r="http://schemas.openxmlformats.org/officeDocument/2006/relationships" xmlns:p="http://schemas.openxmlformats.org/presentationml/2006/main">
  <p:tag name="NUM" val="13"/>
</p:tagLst>
</file>

<file path=ppt/tags/tag367.xml><?xml version="1.0" encoding="utf-8"?>
<p:tagLst xmlns:a="http://schemas.openxmlformats.org/drawingml/2006/main" xmlns:r="http://schemas.openxmlformats.org/officeDocument/2006/relationships" xmlns:p="http://schemas.openxmlformats.org/presentationml/2006/main">
  <p:tag name="NUM" val="14"/>
</p:tagLst>
</file>

<file path=ppt/tags/tag368.xml><?xml version="1.0" encoding="utf-8"?>
<p:tagLst xmlns:a="http://schemas.openxmlformats.org/drawingml/2006/main" xmlns:r="http://schemas.openxmlformats.org/officeDocument/2006/relationships" xmlns:p="http://schemas.openxmlformats.org/presentationml/2006/main">
  <p:tag name="NUM" val="15"/>
</p:tagLst>
</file>

<file path=ppt/tags/tag369.xml><?xml version="1.0" encoding="utf-8"?>
<p:tagLst xmlns:a="http://schemas.openxmlformats.org/drawingml/2006/main" xmlns:r="http://schemas.openxmlformats.org/officeDocument/2006/relationships" xmlns:p="http://schemas.openxmlformats.org/presentationml/2006/main">
  <p:tag name="NUM" val="16"/>
</p:tagLst>
</file>

<file path=ppt/tags/tag37.xml><?xml version="1.0" encoding="utf-8"?>
<p:tagLst xmlns:a="http://schemas.openxmlformats.org/drawingml/2006/main" xmlns:r="http://schemas.openxmlformats.org/officeDocument/2006/relationships" xmlns:p="http://schemas.openxmlformats.org/presentationml/2006/main">
  <p:tag name="NUM" val="19"/>
</p:tagLst>
</file>

<file path=ppt/tags/tag370.xml><?xml version="1.0" encoding="utf-8"?>
<p:tagLst xmlns:a="http://schemas.openxmlformats.org/drawingml/2006/main" xmlns:r="http://schemas.openxmlformats.org/officeDocument/2006/relationships" xmlns:p="http://schemas.openxmlformats.org/presentationml/2006/main">
  <p:tag name="NUM" val="17"/>
</p:tagLst>
</file>

<file path=ppt/tags/tag371.xml><?xml version="1.0" encoding="utf-8"?>
<p:tagLst xmlns:a="http://schemas.openxmlformats.org/drawingml/2006/main" xmlns:r="http://schemas.openxmlformats.org/officeDocument/2006/relationships" xmlns:p="http://schemas.openxmlformats.org/presentationml/2006/main">
  <p:tag name="NUM" val="18"/>
</p:tagLst>
</file>

<file path=ppt/tags/tag372.xml><?xml version="1.0" encoding="utf-8"?>
<p:tagLst xmlns:a="http://schemas.openxmlformats.org/drawingml/2006/main" xmlns:r="http://schemas.openxmlformats.org/officeDocument/2006/relationships" xmlns:p="http://schemas.openxmlformats.org/presentationml/2006/main">
  <p:tag name="NUM" val="19"/>
</p:tagLst>
</file>

<file path=ppt/tags/tag373.xml><?xml version="1.0" encoding="utf-8"?>
<p:tagLst xmlns:a="http://schemas.openxmlformats.org/drawingml/2006/main" xmlns:r="http://schemas.openxmlformats.org/officeDocument/2006/relationships" xmlns:p="http://schemas.openxmlformats.org/presentationml/2006/main">
  <p:tag name="NUM" val="20"/>
</p:tagLst>
</file>

<file path=ppt/tags/tag374.xml><?xml version="1.0" encoding="utf-8"?>
<p:tagLst xmlns:a="http://schemas.openxmlformats.org/drawingml/2006/main" xmlns:r="http://schemas.openxmlformats.org/officeDocument/2006/relationships" xmlns:p="http://schemas.openxmlformats.org/presentationml/2006/main">
  <p:tag name="NUM" val="1"/>
</p:tagLst>
</file>

<file path=ppt/tags/tag375.xml><?xml version="1.0" encoding="utf-8"?>
<p:tagLst xmlns:a="http://schemas.openxmlformats.org/drawingml/2006/main" xmlns:r="http://schemas.openxmlformats.org/officeDocument/2006/relationships" xmlns:p="http://schemas.openxmlformats.org/presentationml/2006/main">
  <p:tag name="NUM" val="2"/>
</p:tagLst>
</file>

<file path=ppt/tags/tag376.xml><?xml version="1.0" encoding="utf-8"?>
<p:tagLst xmlns:a="http://schemas.openxmlformats.org/drawingml/2006/main" xmlns:r="http://schemas.openxmlformats.org/officeDocument/2006/relationships" xmlns:p="http://schemas.openxmlformats.org/presentationml/2006/main">
  <p:tag name="NUM" val="3"/>
</p:tagLst>
</file>

<file path=ppt/tags/tag377.xml><?xml version="1.0" encoding="utf-8"?>
<p:tagLst xmlns:a="http://schemas.openxmlformats.org/drawingml/2006/main" xmlns:r="http://schemas.openxmlformats.org/officeDocument/2006/relationships" xmlns:p="http://schemas.openxmlformats.org/presentationml/2006/main">
  <p:tag name="NUM" val="4"/>
</p:tagLst>
</file>

<file path=ppt/tags/tag378.xml><?xml version="1.0" encoding="utf-8"?>
<p:tagLst xmlns:a="http://schemas.openxmlformats.org/drawingml/2006/main" xmlns:r="http://schemas.openxmlformats.org/officeDocument/2006/relationships" xmlns:p="http://schemas.openxmlformats.org/presentationml/2006/main">
  <p:tag name="NUM" val="5"/>
</p:tagLst>
</file>

<file path=ppt/tags/tag379.xml><?xml version="1.0" encoding="utf-8"?>
<p:tagLst xmlns:a="http://schemas.openxmlformats.org/drawingml/2006/main" xmlns:r="http://schemas.openxmlformats.org/officeDocument/2006/relationships" xmlns:p="http://schemas.openxmlformats.org/presentationml/2006/main">
  <p:tag name="NUM" val="6"/>
</p:tagLst>
</file>

<file path=ppt/tags/tag38.xml><?xml version="1.0" encoding="utf-8"?>
<p:tagLst xmlns:a="http://schemas.openxmlformats.org/drawingml/2006/main" xmlns:r="http://schemas.openxmlformats.org/officeDocument/2006/relationships" xmlns:p="http://schemas.openxmlformats.org/presentationml/2006/main">
  <p:tag name="NUM" val="20"/>
</p:tagLst>
</file>

<file path=ppt/tags/tag380.xml><?xml version="1.0" encoding="utf-8"?>
<p:tagLst xmlns:a="http://schemas.openxmlformats.org/drawingml/2006/main" xmlns:r="http://schemas.openxmlformats.org/officeDocument/2006/relationships" xmlns:p="http://schemas.openxmlformats.org/presentationml/2006/main">
  <p:tag name="NUM" val="7"/>
</p:tagLst>
</file>

<file path=ppt/tags/tag381.xml><?xml version="1.0" encoding="utf-8"?>
<p:tagLst xmlns:a="http://schemas.openxmlformats.org/drawingml/2006/main" xmlns:r="http://schemas.openxmlformats.org/officeDocument/2006/relationships" xmlns:p="http://schemas.openxmlformats.org/presentationml/2006/main">
  <p:tag name="NUM" val="8"/>
</p:tagLst>
</file>

<file path=ppt/tags/tag382.xml><?xml version="1.0" encoding="utf-8"?>
<p:tagLst xmlns:a="http://schemas.openxmlformats.org/drawingml/2006/main" xmlns:r="http://schemas.openxmlformats.org/officeDocument/2006/relationships" xmlns:p="http://schemas.openxmlformats.org/presentationml/2006/main">
  <p:tag name="NUM" val="9"/>
</p:tagLst>
</file>

<file path=ppt/tags/tag383.xml><?xml version="1.0" encoding="utf-8"?>
<p:tagLst xmlns:a="http://schemas.openxmlformats.org/drawingml/2006/main" xmlns:r="http://schemas.openxmlformats.org/officeDocument/2006/relationships" xmlns:p="http://schemas.openxmlformats.org/presentationml/2006/main">
  <p:tag name="NUM" val="10"/>
</p:tagLst>
</file>

<file path=ppt/tags/tag384.xml><?xml version="1.0" encoding="utf-8"?>
<p:tagLst xmlns:a="http://schemas.openxmlformats.org/drawingml/2006/main" xmlns:r="http://schemas.openxmlformats.org/officeDocument/2006/relationships" xmlns:p="http://schemas.openxmlformats.org/presentationml/2006/main">
  <p:tag name="NUM" val="11"/>
</p:tagLst>
</file>

<file path=ppt/tags/tag385.xml><?xml version="1.0" encoding="utf-8"?>
<p:tagLst xmlns:a="http://schemas.openxmlformats.org/drawingml/2006/main" xmlns:r="http://schemas.openxmlformats.org/officeDocument/2006/relationships" xmlns:p="http://schemas.openxmlformats.org/presentationml/2006/main">
  <p:tag name="NUM" val="12"/>
</p:tagLst>
</file>

<file path=ppt/tags/tag386.xml><?xml version="1.0" encoding="utf-8"?>
<p:tagLst xmlns:a="http://schemas.openxmlformats.org/drawingml/2006/main" xmlns:r="http://schemas.openxmlformats.org/officeDocument/2006/relationships" xmlns:p="http://schemas.openxmlformats.org/presentationml/2006/main">
  <p:tag name="NUM" val="13"/>
</p:tagLst>
</file>

<file path=ppt/tags/tag387.xml><?xml version="1.0" encoding="utf-8"?>
<p:tagLst xmlns:a="http://schemas.openxmlformats.org/drawingml/2006/main" xmlns:r="http://schemas.openxmlformats.org/officeDocument/2006/relationships" xmlns:p="http://schemas.openxmlformats.org/presentationml/2006/main">
  <p:tag name="NUM" val="14"/>
</p:tagLst>
</file>

<file path=ppt/tags/tag388.xml><?xml version="1.0" encoding="utf-8"?>
<p:tagLst xmlns:a="http://schemas.openxmlformats.org/drawingml/2006/main" xmlns:r="http://schemas.openxmlformats.org/officeDocument/2006/relationships" xmlns:p="http://schemas.openxmlformats.org/presentationml/2006/main">
  <p:tag name="NUM" val="15"/>
</p:tagLst>
</file>

<file path=ppt/tags/tag389.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1"/>
</p:tagLst>
</file>

<file path=ppt/tags/tag390.xml><?xml version="1.0" encoding="utf-8"?>
<p:tagLst xmlns:a="http://schemas.openxmlformats.org/drawingml/2006/main" xmlns:r="http://schemas.openxmlformats.org/officeDocument/2006/relationships" xmlns:p="http://schemas.openxmlformats.org/presentationml/2006/main">
  <p:tag name="NUM" val="2"/>
</p:tagLst>
</file>

<file path=ppt/tags/tag391.xml><?xml version="1.0" encoding="utf-8"?>
<p:tagLst xmlns:a="http://schemas.openxmlformats.org/drawingml/2006/main" xmlns:r="http://schemas.openxmlformats.org/officeDocument/2006/relationships" xmlns:p="http://schemas.openxmlformats.org/presentationml/2006/main">
  <p:tag name="NUM" val="3"/>
</p:tagLst>
</file>

<file path=ppt/tags/tag392.xml><?xml version="1.0" encoding="utf-8"?>
<p:tagLst xmlns:a="http://schemas.openxmlformats.org/drawingml/2006/main" xmlns:r="http://schemas.openxmlformats.org/officeDocument/2006/relationships" xmlns:p="http://schemas.openxmlformats.org/presentationml/2006/main">
  <p:tag name="NUM" val="4"/>
</p:tagLst>
</file>

<file path=ppt/tags/tag393.xml><?xml version="1.0" encoding="utf-8"?>
<p:tagLst xmlns:a="http://schemas.openxmlformats.org/drawingml/2006/main" xmlns:r="http://schemas.openxmlformats.org/officeDocument/2006/relationships" xmlns:p="http://schemas.openxmlformats.org/presentationml/2006/main">
  <p:tag name="NUM" val="5"/>
</p:tagLst>
</file>

<file path=ppt/tags/tag394.xml><?xml version="1.0" encoding="utf-8"?>
<p:tagLst xmlns:a="http://schemas.openxmlformats.org/drawingml/2006/main" xmlns:r="http://schemas.openxmlformats.org/officeDocument/2006/relationships" xmlns:p="http://schemas.openxmlformats.org/presentationml/2006/main">
  <p:tag name="NUM" val="6"/>
</p:tagLst>
</file>

<file path=ppt/tags/tag395.xml><?xml version="1.0" encoding="utf-8"?>
<p:tagLst xmlns:a="http://schemas.openxmlformats.org/drawingml/2006/main" xmlns:r="http://schemas.openxmlformats.org/officeDocument/2006/relationships" xmlns:p="http://schemas.openxmlformats.org/presentationml/2006/main">
  <p:tag name="NUM" val="7"/>
</p:tagLst>
</file>

<file path=ppt/tags/tag396.xml><?xml version="1.0" encoding="utf-8"?>
<p:tagLst xmlns:a="http://schemas.openxmlformats.org/drawingml/2006/main" xmlns:r="http://schemas.openxmlformats.org/officeDocument/2006/relationships" xmlns:p="http://schemas.openxmlformats.org/presentationml/2006/main">
  <p:tag name="NUM" val="8"/>
</p:tagLst>
</file>

<file path=ppt/tags/tag397.xml><?xml version="1.0" encoding="utf-8"?>
<p:tagLst xmlns:a="http://schemas.openxmlformats.org/drawingml/2006/main" xmlns:r="http://schemas.openxmlformats.org/officeDocument/2006/relationships" xmlns:p="http://schemas.openxmlformats.org/presentationml/2006/main">
  <p:tag name="NUM" val="9"/>
</p:tagLst>
</file>

<file path=ppt/tags/tag398.xml><?xml version="1.0" encoding="utf-8"?>
<p:tagLst xmlns:a="http://schemas.openxmlformats.org/drawingml/2006/main" xmlns:r="http://schemas.openxmlformats.org/officeDocument/2006/relationships" xmlns:p="http://schemas.openxmlformats.org/presentationml/2006/main">
  <p:tag name="NUM" val="10"/>
</p:tagLst>
</file>

<file path=ppt/tags/tag399.xml><?xml version="1.0" encoding="utf-8"?>
<p:tagLst xmlns:a="http://schemas.openxmlformats.org/drawingml/2006/main" xmlns:r="http://schemas.openxmlformats.org/officeDocument/2006/relationships" xmlns:p="http://schemas.openxmlformats.org/presentationml/2006/main">
  <p:tag name="NUM" val="11"/>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22"/>
</p:tagLst>
</file>

<file path=ppt/tags/tag400.xml><?xml version="1.0" encoding="utf-8"?>
<p:tagLst xmlns:a="http://schemas.openxmlformats.org/drawingml/2006/main" xmlns:r="http://schemas.openxmlformats.org/officeDocument/2006/relationships" xmlns:p="http://schemas.openxmlformats.org/presentationml/2006/main">
  <p:tag name="NUM" val="12"/>
</p:tagLst>
</file>

<file path=ppt/tags/tag401.xml><?xml version="1.0" encoding="utf-8"?>
<p:tagLst xmlns:a="http://schemas.openxmlformats.org/drawingml/2006/main" xmlns:r="http://schemas.openxmlformats.org/officeDocument/2006/relationships" xmlns:p="http://schemas.openxmlformats.org/presentationml/2006/main">
  <p:tag name="NUM" val="13"/>
</p:tagLst>
</file>

<file path=ppt/tags/tag402.xml><?xml version="1.0" encoding="utf-8"?>
<p:tagLst xmlns:a="http://schemas.openxmlformats.org/drawingml/2006/main" xmlns:r="http://schemas.openxmlformats.org/officeDocument/2006/relationships" xmlns:p="http://schemas.openxmlformats.org/presentationml/2006/main">
  <p:tag name="NUM" val="14"/>
</p:tagLst>
</file>

<file path=ppt/tags/tag403.xml><?xml version="1.0" encoding="utf-8"?>
<p:tagLst xmlns:a="http://schemas.openxmlformats.org/drawingml/2006/main" xmlns:r="http://schemas.openxmlformats.org/officeDocument/2006/relationships" xmlns:p="http://schemas.openxmlformats.org/presentationml/2006/main">
  <p:tag name="NUM" val="15"/>
</p:tagLst>
</file>

<file path=ppt/tags/tag404.xml><?xml version="1.0" encoding="utf-8"?>
<p:tagLst xmlns:a="http://schemas.openxmlformats.org/drawingml/2006/main" xmlns:r="http://schemas.openxmlformats.org/officeDocument/2006/relationships" xmlns:p="http://schemas.openxmlformats.org/presentationml/2006/main">
  <p:tag name="NUM" val="16"/>
</p:tagLst>
</file>

<file path=ppt/tags/tag405.xml><?xml version="1.0" encoding="utf-8"?>
<p:tagLst xmlns:a="http://schemas.openxmlformats.org/drawingml/2006/main" xmlns:r="http://schemas.openxmlformats.org/officeDocument/2006/relationships" xmlns:p="http://schemas.openxmlformats.org/presentationml/2006/main">
  <p:tag name="NUM" val="17"/>
</p:tagLst>
</file>

<file path=ppt/tags/tag406.xml><?xml version="1.0" encoding="utf-8"?>
<p:tagLst xmlns:a="http://schemas.openxmlformats.org/drawingml/2006/main" xmlns:r="http://schemas.openxmlformats.org/officeDocument/2006/relationships" xmlns:p="http://schemas.openxmlformats.org/presentationml/2006/main">
  <p:tag name="NUM" val="18"/>
</p:tagLst>
</file>

<file path=ppt/tags/tag407.xml><?xml version="1.0" encoding="utf-8"?>
<p:tagLst xmlns:a="http://schemas.openxmlformats.org/drawingml/2006/main" xmlns:r="http://schemas.openxmlformats.org/officeDocument/2006/relationships" xmlns:p="http://schemas.openxmlformats.org/presentationml/2006/main">
  <p:tag name="NUM" val="19"/>
</p:tagLst>
</file>

<file path=ppt/tags/tag408.xml><?xml version="1.0" encoding="utf-8"?>
<p:tagLst xmlns:a="http://schemas.openxmlformats.org/drawingml/2006/main" xmlns:r="http://schemas.openxmlformats.org/officeDocument/2006/relationships" xmlns:p="http://schemas.openxmlformats.org/presentationml/2006/main">
  <p:tag name="NUM" val="1"/>
</p:tagLst>
</file>

<file path=ppt/tags/tag409.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10.xml><?xml version="1.0" encoding="utf-8"?>
<p:tagLst xmlns:a="http://schemas.openxmlformats.org/drawingml/2006/main" xmlns:r="http://schemas.openxmlformats.org/officeDocument/2006/relationships" xmlns:p="http://schemas.openxmlformats.org/presentationml/2006/main">
  <p:tag name="NUM" val="3"/>
</p:tagLst>
</file>

<file path=ppt/tags/tag411.xml><?xml version="1.0" encoding="utf-8"?>
<p:tagLst xmlns:a="http://schemas.openxmlformats.org/drawingml/2006/main" xmlns:r="http://schemas.openxmlformats.org/officeDocument/2006/relationships" xmlns:p="http://schemas.openxmlformats.org/presentationml/2006/main">
  <p:tag name="NUM" val="4"/>
</p:tagLst>
</file>

<file path=ppt/tags/tag412.xml><?xml version="1.0" encoding="utf-8"?>
<p:tagLst xmlns:a="http://schemas.openxmlformats.org/drawingml/2006/main" xmlns:r="http://schemas.openxmlformats.org/officeDocument/2006/relationships" xmlns:p="http://schemas.openxmlformats.org/presentationml/2006/main">
  <p:tag name="NUM" val="5"/>
</p:tagLst>
</file>

<file path=ppt/tags/tag413.xml><?xml version="1.0" encoding="utf-8"?>
<p:tagLst xmlns:a="http://schemas.openxmlformats.org/drawingml/2006/main" xmlns:r="http://schemas.openxmlformats.org/officeDocument/2006/relationships" xmlns:p="http://schemas.openxmlformats.org/presentationml/2006/main">
  <p:tag name="NUM" val="6"/>
</p:tagLst>
</file>

<file path=ppt/tags/tag414.xml><?xml version="1.0" encoding="utf-8"?>
<p:tagLst xmlns:a="http://schemas.openxmlformats.org/drawingml/2006/main" xmlns:r="http://schemas.openxmlformats.org/officeDocument/2006/relationships" xmlns:p="http://schemas.openxmlformats.org/presentationml/2006/main">
  <p:tag name="NUM" val="7"/>
</p:tagLst>
</file>

<file path=ppt/tags/tag415.xml><?xml version="1.0" encoding="utf-8"?>
<p:tagLst xmlns:a="http://schemas.openxmlformats.org/drawingml/2006/main" xmlns:r="http://schemas.openxmlformats.org/officeDocument/2006/relationships" xmlns:p="http://schemas.openxmlformats.org/presentationml/2006/main">
  <p:tag name="NUM" val="8"/>
</p:tagLst>
</file>

<file path=ppt/tags/tag416.xml><?xml version="1.0" encoding="utf-8"?>
<p:tagLst xmlns:a="http://schemas.openxmlformats.org/drawingml/2006/main" xmlns:r="http://schemas.openxmlformats.org/officeDocument/2006/relationships" xmlns:p="http://schemas.openxmlformats.org/presentationml/2006/main">
  <p:tag name="NUM" val="9"/>
</p:tagLst>
</file>

<file path=ppt/tags/tag417.xml><?xml version="1.0" encoding="utf-8"?>
<p:tagLst xmlns:a="http://schemas.openxmlformats.org/drawingml/2006/main" xmlns:r="http://schemas.openxmlformats.org/officeDocument/2006/relationships" xmlns:p="http://schemas.openxmlformats.org/presentationml/2006/main">
  <p:tag name="NUM" val="10"/>
</p:tagLst>
</file>

<file path=ppt/tags/tag418.xml><?xml version="1.0" encoding="utf-8"?>
<p:tagLst xmlns:a="http://schemas.openxmlformats.org/drawingml/2006/main" xmlns:r="http://schemas.openxmlformats.org/officeDocument/2006/relationships" xmlns:p="http://schemas.openxmlformats.org/presentationml/2006/main">
  <p:tag name="NUM" val="11"/>
</p:tagLst>
</file>

<file path=ppt/tags/tag419.xml><?xml version="1.0" encoding="utf-8"?>
<p:tagLst xmlns:a="http://schemas.openxmlformats.org/drawingml/2006/main" xmlns:r="http://schemas.openxmlformats.org/officeDocument/2006/relationships" xmlns:p="http://schemas.openxmlformats.org/presentationml/2006/main">
  <p:tag name="NUM" val="12"/>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20.xml><?xml version="1.0" encoding="utf-8"?>
<p:tagLst xmlns:a="http://schemas.openxmlformats.org/drawingml/2006/main" xmlns:r="http://schemas.openxmlformats.org/officeDocument/2006/relationships" xmlns:p="http://schemas.openxmlformats.org/presentationml/2006/main">
  <p:tag name="NUM" val="13"/>
</p:tagLst>
</file>

<file path=ppt/tags/tag421.xml><?xml version="1.0" encoding="utf-8"?>
<p:tagLst xmlns:a="http://schemas.openxmlformats.org/drawingml/2006/main" xmlns:r="http://schemas.openxmlformats.org/officeDocument/2006/relationships" xmlns:p="http://schemas.openxmlformats.org/presentationml/2006/main">
  <p:tag name="NUM" val="14"/>
</p:tagLst>
</file>

<file path=ppt/tags/tag422.xml><?xml version="1.0" encoding="utf-8"?>
<p:tagLst xmlns:a="http://schemas.openxmlformats.org/drawingml/2006/main" xmlns:r="http://schemas.openxmlformats.org/officeDocument/2006/relationships" xmlns:p="http://schemas.openxmlformats.org/presentationml/2006/main">
  <p:tag name="NUM" val="15"/>
</p:tagLst>
</file>

<file path=ppt/tags/tag423.xml><?xml version="1.0" encoding="utf-8"?>
<p:tagLst xmlns:a="http://schemas.openxmlformats.org/drawingml/2006/main" xmlns:r="http://schemas.openxmlformats.org/officeDocument/2006/relationships" xmlns:p="http://schemas.openxmlformats.org/presentationml/2006/main">
  <p:tag name="NUM" val="16"/>
</p:tagLst>
</file>

<file path=ppt/tags/tag424.xml><?xml version="1.0" encoding="utf-8"?>
<p:tagLst xmlns:a="http://schemas.openxmlformats.org/drawingml/2006/main" xmlns:r="http://schemas.openxmlformats.org/officeDocument/2006/relationships" xmlns:p="http://schemas.openxmlformats.org/presentationml/2006/main">
  <p:tag name="NUM" val="17"/>
</p:tagLst>
</file>

<file path=ppt/tags/tag425.xml><?xml version="1.0" encoding="utf-8"?>
<p:tagLst xmlns:a="http://schemas.openxmlformats.org/drawingml/2006/main" xmlns:r="http://schemas.openxmlformats.org/officeDocument/2006/relationships" xmlns:p="http://schemas.openxmlformats.org/presentationml/2006/main">
  <p:tag name="NUM" val="18"/>
</p:tagLst>
</file>

<file path=ppt/tags/tag426.xml><?xml version="1.0" encoding="utf-8"?>
<p:tagLst xmlns:a="http://schemas.openxmlformats.org/drawingml/2006/main" xmlns:r="http://schemas.openxmlformats.org/officeDocument/2006/relationships" xmlns:p="http://schemas.openxmlformats.org/presentationml/2006/main">
  <p:tag name="NUM" val="19"/>
</p:tagLst>
</file>

<file path=ppt/tags/tag427.xml><?xml version="1.0" encoding="utf-8"?>
<p:tagLst xmlns:a="http://schemas.openxmlformats.org/drawingml/2006/main" xmlns:r="http://schemas.openxmlformats.org/officeDocument/2006/relationships" xmlns:p="http://schemas.openxmlformats.org/presentationml/2006/main">
  <p:tag name="NUM" val="1"/>
</p:tagLst>
</file>

<file path=ppt/tags/tag428.xml><?xml version="1.0" encoding="utf-8"?>
<p:tagLst xmlns:a="http://schemas.openxmlformats.org/drawingml/2006/main" xmlns:r="http://schemas.openxmlformats.org/officeDocument/2006/relationships" xmlns:p="http://schemas.openxmlformats.org/presentationml/2006/main">
  <p:tag name="NUM" val="2"/>
</p:tagLst>
</file>

<file path=ppt/tags/tag429.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30.xml><?xml version="1.0" encoding="utf-8"?>
<p:tagLst xmlns:a="http://schemas.openxmlformats.org/drawingml/2006/main" xmlns:r="http://schemas.openxmlformats.org/officeDocument/2006/relationships" xmlns:p="http://schemas.openxmlformats.org/presentationml/2006/main">
  <p:tag name="NUM" val="4"/>
</p:tagLst>
</file>

<file path=ppt/tags/tag431.xml><?xml version="1.0" encoding="utf-8"?>
<p:tagLst xmlns:a="http://schemas.openxmlformats.org/drawingml/2006/main" xmlns:r="http://schemas.openxmlformats.org/officeDocument/2006/relationships" xmlns:p="http://schemas.openxmlformats.org/presentationml/2006/main">
  <p:tag name="NUM" val="5"/>
</p:tagLst>
</file>

<file path=ppt/tags/tag432.xml><?xml version="1.0" encoding="utf-8"?>
<p:tagLst xmlns:a="http://schemas.openxmlformats.org/drawingml/2006/main" xmlns:r="http://schemas.openxmlformats.org/officeDocument/2006/relationships" xmlns:p="http://schemas.openxmlformats.org/presentationml/2006/main">
  <p:tag name="NUM" val="6"/>
</p:tagLst>
</file>

<file path=ppt/tags/tag433.xml><?xml version="1.0" encoding="utf-8"?>
<p:tagLst xmlns:a="http://schemas.openxmlformats.org/drawingml/2006/main" xmlns:r="http://schemas.openxmlformats.org/officeDocument/2006/relationships" xmlns:p="http://schemas.openxmlformats.org/presentationml/2006/main">
  <p:tag name="NUM" val="7"/>
</p:tagLst>
</file>

<file path=ppt/tags/tag434.xml><?xml version="1.0" encoding="utf-8"?>
<p:tagLst xmlns:a="http://schemas.openxmlformats.org/drawingml/2006/main" xmlns:r="http://schemas.openxmlformats.org/officeDocument/2006/relationships" xmlns:p="http://schemas.openxmlformats.org/presentationml/2006/main">
  <p:tag name="NUM" val="8"/>
</p:tagLst>
</file>

<file path=ppt/tags/tag435.xml><?xml version="1.0" encoding="utf-8"?>
<p:tagLst xmlns:a="http://schemas.openxmlformats.org/drawingml/2006/main" xmlns:r="http://schemas.openxmlformats.org/officeDocument/2006/relationships" xmlns:p="http://schemas.openxmlformats.org/presentationml/2006/main">
  <p:tag name="NUM" val="9"/>
</p:tagLst>
</file>

<file path=ppt/tags/tag436.xml><?xml version="1.0" encoding="utf-8"?>
<p:tagLst xmlns:a="http://schemas.openxmlformats.org/drawingml/2006/main" xmlns:r="http://schemas.openxmlformats.org/officeDocument/2006/relationships" xmlns:p="http://schemas.openxmlformats.org/presentationml/2006/main">
  <p:tag name="NUM" val="10"/>
</p:tagLst>
</file>

<file path=ppt/tags/tag437.xml><?xml version="1.0" encoding="utf-8"?>
<p:tagLst xmlns:a="http://schemas.openxmlformats.org/drawingml/2006/main" xmlns:r="http://schemas.openxmlformats.org/officeDocument/2006/relationships" xmlns:p="http://schemas.openxmlformats.org/presentationml/2006/main">
  <p:tag name="NUM" val="11"/>
</p:tagLst>
</file>

<file path=ppt/tags/tag438.xml><?xml version="1.0" encoding="utf-8"?>
<p:tagLst xmlns:a="http://schemas.openxmlformats.org/drawingml/2006/main" xmlns:r="http://schemas.openxmlformats.org/officeDocument/2006/relationships" xmlns:p="http://schemas.openxmlformats.org/presentationml/2006/main">
  <p:tag name="NUM" val="12"/>
</p:tagLst>
</file>

<file path=ppt/tags/tag439.xml><?xml version="1.0" encoding="utf-8"?>
<p:tagLst xmlns:a="http://schemas.openxmlformats.org/drawingml/2006/main" xmlns:r="http://schemas.openxmlformats.org/officeDocument/2006/relationships" xmlns:p="http://schemas.openxmlformats.org/presentationml/2006/main">
  <p:tag name="NUM" val="13"/>
</p:tagLst>
</file>

<file path=ppt/tags/tag44.xml><?xml version="1.0" encoding="utf-8"?>
<p:tagLst xmlns:a="http://schemas.openxmlformats.org/drawingml/2006/main" xmlns:r="http://schemas.openxmlformats.org/officeDocument/2006/relationships" xmlns:p="http://schemas.openxmlformats.org/presentationml/2006/main">
  <p:tag name="NUM" val="4"/>
</p:tagLst>
</file>

<file path=ppt/tags/tag440.xml><?xml version="1.0" encoding="utf-8"?>
<p:tagLst xmlns:a="http://schemas.openxmlformats.org/drawingml/2006/main" xmlns:r="http://schemas.openxmlformats.org/officeDocument/2006/relationships" xmlns:p="http://schemas.openxmlformats.org/presentationml/2006/main">
  <p:tag name="NUM" val="14"/>
</p:tagLst>
</file>

<file path=ppt/tags/tag441.xml><?xml version="1.0" encoding="utf-8"?>
<p:tagLst xmlns:a="http://schemas.openxmlformats.org/drawingml/2006/main" xmlns:r="http://schemas.openxmlformats.org/officeDocument/2006/relationships" xmlns:p="http://schemas.openxmlformats.org/presentationml/2006/main">
  <p:tag name="NUM" val="15"/>
</p:tagLst>
</file>

<file path=ppt/tags/tag442.xml><?xml version="1.0" encoding="utf-8"?>
<p:tagLst xmlns:a="http://schemas.openxmlformats.org/drawingml/2006/main" xmlns:r="http://schemas.openxmlformats.org/officeDocument/2006/relationships" xmlns:p="http://schemas.openxmlformats.org/presentationml/2006/main">
  <p:tag name="NUM" val="16"/>
</p:tagLst>
</file>

<file path=ppt/tags/tag443.xml><?xml version="1.0" encoding="utf-8"?>
<p:tagLst xmlns:a="http://schemas.openxmlformats.org/drawingml/2006/main" xmlns:r="http://schemas.openxmlformats.org/officeDocument/2006/relationships" xmlns:p="http://schemas.openxmlformats.org/presentationml/2006/main">
  <p:tag name="NUM" val="17"/>
</p:tagLst>
</file>

<file path=ppt/tags/tag444.xml><?xml version="1.0" encoding="utf-8"?>
<p:tagLst xmlns:a="http://schemas.openxmlformats.org/drawingml/2006/main" xmlns:r="http://schemas.openxmlformats.org/officeDocument/2006/relationships" xmlns:p="http://schemas.openxmlformats.org/presentationml/2006/main">
  <p:tag name="NUM" val="18"/>
</p:tagLst>
</file>

<file path=ppt/tags/tag445.xml><?xml version="1.0" encoding="utf-8"?>
<p:tagLst xmlns:a="http://schemas.openxmlformats.org/drawingml/2006/main" xmlns:r="http://schemas.openxmlformats.org/officeDocument/2006/relationships" xmlns:p="http://schemas.openxmlformats.org/presentationml/2006/main">
  <p:tag name="NUM" val="19"/>
</p:tagLst>
</file>

<file path=ppt/tags/tag446.xml><?xml version="1.0" encoding="utf-8"?>
<p:tagLst xmlns:a="http://schemas.openxmlformats.org/drawingml/2006/main" xmlns:r="http://schemas.openxmlformats.org/officeDocument/2006/relationships" xmlns:p="http://schemas.openxmlformats.org/presentationml/2006/main">
  <p:tag name="NUM" val="20"/>
</p:tagLst>
</file>

<file path=ppt/tags/tag447.xml><?xml version="1.0" encoding="utf-8"?>
<p:tagLst xmlns:a="http://schemas.openxmlformats.org/drawingml/2006/main" xmlns:r="http://schemas.openxmlformats.org/officeDocument/2006/relationships" xmlns:p="http://schemas.openxmlformats.org/presentationml/2006/main">
  <p:tag name="NUM" val="21"/>
</p:tagLst>
</file>

<file path=ppt/tags/tag448.xml><?xml version="1.0" encoding="utf-8"?>
<p:tagLst xmlns:a="http://schemas.openxmlformats.org/drawingml/2006/main" xmlns:r="http://schemas.openxmlformats.org/officeDocument/2006/relationships" xmlns:p="http://schemas.openxmlformats.org/presentationml/2006/main">
  <p:tag name="NUM" val="22"/>
</p:tagLst>
</file>

<file path=ppt/tags/tag449.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5"/>
</p:tagLst>
</file>

<file path=ppt/tags/tag450.xml><?xml version="1.0" encoding="utf-8"?>
<p:tagLst xmlns:a="http://schemas.openxmlformats.org/drawingml/2006/main" xmlns:r="http://schemas.openxmlformats.org/officeDocument/2006/relationships" xmlns:p="http://schemas.openxmlformats.org/presentationml/2006/main">
  <p:tag name="NUM" val="2"/>
</p:tagLst>
</file>

<file path=ppt/tags/tag451.xml><?xml version="1.0" encoding="utf-8"?>
<p:tagLst xmlns:a="http://schemas.openxmlformats.org/drawingml/2006/main" xmlns:r="http://schemas.openxmlformats.org/officeDocument/2006/relationships" xmlns:p="http://schemas.openxmlformats.org/presentationml/2006/main">
  <p:tag name="NUM" val="3"/>
</p:tagLst>
</file>

<file path=ppt/tags/tag452.xml><?xml version="1.0" encoding="utf-8"?>
<p:tagLst xmlns:a="http://schemas.openxmlformats.org/drawingml/2006/main" xmlns:r="http://schemas.openxmlformats.org/officeDocument/2006/relationships" xmlns:p="http://schemas.openxmlformats.org/presentationml/2006/main">
  <p:tag name="NUM" val="4"/>
</p:tagLst>
</file>

<file path=ppt/tags/tag453.xml><?xml version="1.0" encoding="utf-8"?>
<p:tagLst xmlns:a="http://schemas.openxmlformats.org/drawingml/2006/main" xmlns:r="http://schemas.openxmlformats.org/officeDocument/2006/relationships" xmlns:p="http://schemas.openxmlformats.org/presentationml/2006/main">
  <p:tag name="NUM" val="5"/>
</p:tagLst>
</file>

<file path=ppt/tags/tag454.xml><?xml version="1.0" encoding="utf-8"?>
<p:tagLst xmlns:a="http://schemas.openxmlformats.org/drawingml/2006/main" xmlns:r="http://schemas.openxmlformats.org/officeDocument/2006/relationships" xmlns:p="http://schemas.openxmlformats.org/presentationml/2006/main">
  <p:tag name="NUM" val="6"/>
</p:tagLst>
</file>

<file path=ppt/tags/tag455.xml><?xml version="1.0" encoding="utf-8"?>
<p:tagLst xmlns:a="http://schemas.openxmlformats.org/drawingml/2006/main" xmlns:r="http://schemas.openxmlformats.org/officeDocument/2006/relationships" xmlns:p="http://schemas.openxmlformats.org/presentationml/2006/main">
  <p:tag name="NUM" val="7"/>
</p:tagLst>
</file>

<file path=ppt/tags/tag456.xml><?xml version="1.0" encoding="utf-8"?>
<p:tagLst xmlns:a="http://schemas.openxmlformats.org/drawingml/2006/main" xmlns:r="http://schemas.openxmlformats.org/officeDocument/2006/relationships" xmlns:p="http://schemas.openxmlformats.org/presentationml/2006/main">
  <p:tag name="NUM" val="8"/>
</p:tagLst>
</file>

<file path=ppt/tags/tag457.xml><?xml version="1.0" encoding="utf-8"?>
<p:tagLst xmlns:a="http://schemas.openxmlformats.org/drawingml/2006/main" xmlns:r="http://schemas.openxmlformats.org/officeDocument/2006/relationships" xmlns:p="http://schemas.openxmlformats.org/presentationml/2006/main">
  <p:tag name="NUM" val="9"/>
</p:tagLst>
</file>

<file path=ppt/tags/tag458.xml><?xml version="1.0" encoding="utf-8"?>
<p:tagLst xmlns:a="http://schemas.openxmlformats.org/drawingml/2006/main" xmlns:r="http://schemas.openxmlformats.org/officeDocument/2006/relationships" xmlns:p="http://schemas.openxmlformats.org/presentationml/2006/main">
  <p:tag name="NUM" val="10"/>
</p:tagLst>
</file>

<file path=ppt/tags/tag459.xml><?xml version="1.0" encoding="utf-8"?>
<p:tagLst xmlns:a="http://schemas.openxmlformats.org/drawingml/2006/main" xmlns:r="http://schemas.openxmlformats.org/officeDocument/2006/relationships" xmlns:p="http://schemas.openxmlformats.org/presentationml/2006/main">
  <p:tag name="NUM" val="11"/>
</p:tagLst>
</file>

<file path=ppt/tags/tag46.xml><?xml version="1.0" encoding="utf-8"?>
<p:tagLst xmlns:a="http://schemas.openxmlformats.org/drawingml/2006/main" xmlns:r="http://schemas.openxmlformats.org/officeDocument/2006/relationships" xmlns:p="http://schemas.openxmlformats.org/presentationml/2006/main">
  <p:tag name="NUM" val="6"/>
</p:tagLst>
</file>

<file path=ppt/tags/tag460.xml><?xml version="1.0" encoding="utf-8"?>
<p:tagLst xmlns:a="http://schemas.openxmlformats.org/drawingml/2006/main" xmlns:r="http://schemas.openxmlformats.org/officeDocument/2006/relationships" xmlns:p="http://schemas.openxmlformats.org/presentationml/2006/main">
  <p:tag name="NUM" val="12"/>
</p:tagLst>
</file>

<file path=ppt/tags/tag461.xml><?xml version="1.0" encoding="utf-8"?>
<p:tagLst xmlns:a="http://schemas.openxmlformats.org/drawingml/2006/main" xmlns:r="http://schemas.openxmlformats.org/officeDocument/2006/relationships" xmlns:p="http://schemas.openxmlformats.org/presentationml/2006/main">
  <p:tag name="NUM" val="13"/>
</p:tagLst>
</file>

<file path=ppt/tags/tag462.xml><?xml version="1.0" encoding="utf-8"?>
<p:tagLst xmlns:a="http://schemas.openxmlformats.org/drawingml/2006/main" xmlns:r="http://schemas.openxmlformats.org/officeDocument/2006/relationships" xmlns:p="http://schemas.openxmlformats.org/presentationml/2006/main">
  <p:tag name="NUM" val="14"/>
</p:tagLst>
</file>

<file path=ppt/tags/tag463.xml><?xml version="1.0" encoding="utf-8"?>
<p:tagLst xmlns:a="http://schemas.openxmlformats.org/drawingml/2006/main" xmlns:r="http://schemas.openxmlformats.org/officeDocument/2006/relationships" xmlns:p="http://schemas.openxmlformats.org/presentationml/2006/main">
  <p:tag name="NUM" val="15"/>
</p:tagLst>
</file>

<file path=ppt/tags/tag464.xml><?xml version="1.0" encoding="utf-8"?>
<p:tagLst xmlns:a="http://schemas.openxmlformats.org/drawingml/2006/main" xmlns:r="http://schemas.openxmlformats.org/officeDocument/2006/relationships" xmlns:p="http://schemas.openxmlformats.org/presentationml/2006/main">
  <p:tag name="NUM" val="16"/>
</p:tagLst>
</file>

<file path=ppt/tags/tag465.xml><?xml version="1.0" encoding="utf-8"?>
<p:tagLst xmlns:a="http://schemas.openxmlformats.org/drawingml/2006/main" xmlns:r="http://schemas.openxmlformats.org/officeDocument/2006/relationships" xmlns:p="http://schemas.openxmlformats.org/presentationml/2006/main">
  <p:tag name="NUM" val="17"/>
</p:tagLst>
</file>

<file path=ppt/tags/tag466.xml><?xml version="1.0" encoding="utf-8"?>
<p:tagLst xmlns:a="http://schemas.openxmlformats.org/drawingml/2006/main" xmlns:r="http://schemas.openxmlformats.org/officeDocument/2006/relationships" xmlns:p="http://schemas.openxmlformats.org/presentationml/2006/main">
  <p:tag name="NUM" val="18"/>
</p:tagLst>
</file>

<file path=ppt/tags/tag467.xml><?xml version="1.0" encoding="utf-8"?>
<p:tagLst xmlns:a="http://schemas.openxmlformats.org/drawingml/2006/main" xmlns:r="http://schemas.openxmlformats.org/officeDocument/2006/relationships" xmlns:p="http://schemas.openxmlformats.org/presentationml/2006/main">
  <p:tag name="NUM" val="19"/>
</p:tagLst>
</file>

<file path=ppt/tags/tag468.xml><?xml version="1.0" encoding="utf-8"?>
<p:tagLst xmlns:a="http://schemas.openxmlformats.org/drawingml/2006/main" xmlns:r="http://schemas.openxmlformats.org/officeDocument/2006/relationships" xmlns:p="http://schemas.openxmlformats.org/presentationml/2006/main">
  <p:tag name="NUM" val="20"/>
</p:tagLst>
</file>

<file path=ppt/tags/tag469.xml><?xml version="1.0" encoding="utf-8"?>
<p:tagLst xmlns:a="http://schemas.openxmlformats.org/drawingml/2006/main" xmlns:r="http://schemas.openxmlformats.org/officeDocument/2006/relationships" xmlns:p="http://schemas.openxmlformats.org/presentationml/2006/main">
  <p:tag name="NUM" val="21"/>
</p:tagLst>
</file>

<file path=ppt/tags/tag47.xml><?xml version="1.0" encoding="utf-8"?>
<p:tagLst xmlns:a="http://schemas.openxmlformats.org/drawingml/2006/main" xmlns:r="http://schemas.openxmlformats.org/officeDocument/2006/relationships" xmlns:p="http://schemas.openxmlformats.org/presentationml/2006/main">
  <p:tag name="NUM" val="7"/>
</p:tagLst>
</file>

<file path=ppt/tags/tag470.xml><?xml version="1.0" encoding="utf-8"?>
<p:tagLst xmlns:a="http://schemas.openxmlformats.org/drawingml/2006/main" xmlns:r="http://schemas.openxmlformats.org/officeDocument/2006/relationships" xmlns:p="http://schemas.openxmlformats.org/presentationml/2006/main">
  <p:tag name="NUM" val="22"/>
</p:tagLst>
</file>

<file path=ppt/tags/tag471.xml><?xml version="1.0" encoding="utf-8"?>
<p:tagLst xmlns:a="http://schemas.openxmlformats.org/drawingml/2006/main" xmlns:r="http://schemas.openxmlformats.org/officeDocument/2006/relationships" xmlns:p="http://schemas.openxmlformats.org/presentationml/2006/main">
  <p:tag name="NUM" val="1"/>
</p:tagLst>
</file>

<file path=ppt/tags/tag472.xml><?xml version="1.0" encoding="utf-8"?>
<p:tagLst xmlns:a="http://schemas.openxmlformats.org/drawingml/2006/main" xmlns:r="http://schemas.openxmlformats.org/officeDocument/2006/relationships" xmlns:p="http://schemas.openxmlformats.org/presentationml/2006/main">
  <p:tag name="NUM" val="2"/>
</p:tagLst>
</file>

<file path=ppt/tags/tag473.xml><?xml version="1.0" encoding="utf-8"?>
<p:tagLst xmlns:a="http://schemas.openxmlformats.org/drawingml/2006/main" xmlns:r="http://schemas.openxmlformats.org/officeDocument/2006/relationships" xmlns:p="http://schemas.openxmlformats.org/presentationml/2006/main">
  <p:tag name="NUM" val="3"/>
</p:tagLst>
</file>

<file path=ppt/tags/tag474.xml><?xml version="1.0" encoding="utf-8"?>
<p:tagLst xmlns:a="http://schemas.openxmlformats.org/drawingml/2006/main" xmlns:r="http://schemas.openxmlformats.org/officeDocument/2006/relationships" xmlns:p="http://schemas.openxmlformats.org/presentationml/2006/main">
  <p:tag name="NUM" val="4"/>
</p:tagLst>
</file>

<file path=ppt/tags/tag475.xml><?xml version="1.0" encoding="utf-8"?>
<p:tagLst xmlns:a="http://schemas.openxmlformats.org/drawingml/2006/main" xmlns:r="http://schemas.openxmlformats.org/officeDocument/2006/relationships" xmlns:p="http://schemas.openxmlformats.org/presentationml/2006/main">
  <p:tag name="NUM" val="5"/>
</p:tagLst>
</file>

<file path=ppt/tags/tag476.xml><?xml version="1.0" encoding="utf-8"?>
<p:tagLst xmlns:a="http://schemas.openxmlformats.org/drawingml/2006/main" xmlns:r="http://schemas.openxmlformats.org/officeDocument/2006/relationships" xmlns:p="http://schemas.openxmlformats.org/presentationml/2006/main">
  <p:tag name="NUM" val="6"/>
</p:tagLst>
</file>

<file path=ppt/tags/tag477.xml><?xml version="1.0" encoding="utf-8"?>
<p:tagLst xmlns:a="http://schemas.openxmlformats.org/drawingml/2006/main" xmlns:r="http://schemas.openxmlformats.org/officeDocument/2006/relationships" xmlns:p="http://schemas.openxmlformats.org/presentationml/2006/main">
  <p:tag name="NUM" val="7"/>
</p:tagLst>
</file>

<file path=ppt/tags/tag478.xml><?xml version="1.0" encoding="utf-8"?>
<p:tagLst xmlns:a="http://schemas.openxmlformats.org/drawingml/2006/main" xmlns:r="http://schemas.openxmlformats.org/officeDocument/2006/relationships" xmlns:p="http://schemas.openxmlformats.org/presentationml/2006/main">
  <p:tag name="NUM" val="8"/>
</p:tagLst>
</file>

<file path=ppt/tags/tag479.xml><?xml version="1.0" encoding="utf-8"?>
<p:tagLst xmlns:a="http://schemas.openxmlformats.org/drawingml/2006/main" xmlns:r="http://schemas.openxmlformats.org/officeDocument/2006/relationships" xmlns:p="http://schemas.openxmlformats.org/presentationml/2006/main">
  <p:tag name="NUM" val="9"/>
</p:tagLst>
</file>

<file path=ppt/tags/tag48.xml><?xml version="1.0" encoding="utf-8"?>
<p:tagLst xmlns:a="http://schemas.openxmlformats.org/drawingml/2006/main" xmlns:r="http://schemas.openxmlformats.org/officeDocument/2006/relationships" xmlns:p="http://schemas.openxmlformats.org/presentationml/2006/main">
  <p:tag name="NUM" val="8"/>
</p:tagLst>
</file>

<file path=ppt/tags/tag480.xml><?xml version="1.0" encoding="utf-8"?>
<p:tagLst xmlns:a="http://schemas.openxmlformats.org/drawingml/2006/main" xmlns:r="http://schemas.openxmlformats.org/officeDocument/2006/relationships" xmlns:p="http://schemas.openxmlformats.org/presentationml/2006/main">
  <p:tag name="NUM" val="10"/>
</p:tagLst>
</file>

<file path=ppt/tags/tag481.xml><?xml version="1.0" encoding="utf-8"?>
<p:tagLst xmlns:a="http://schemas.openxmlformats.org/drawingml/2006/main" xmlns:r="http://schemas.openxmlformats.org/officeDocument/2006/relationships" xmlns:p="http://schemas.openxmlformats.org/presentationml/2006/main">
  <p:tag name="NUM" val="11"/>
</p:tagLst>
</file>

<file path=ppt/tags/tag482.xml><?xml version="1.0" encoding="utf-8"?>
<p:tagLst xmlns:a="http://schemas.openxmlformats.org/drawingml/2006/main" xmlns:r="http://schemas.openxmlformats.org/officeDocument/2006/relationships" xmlns:p="http://schemas.openxmlformats.org/presentationml/2006/main">
  <p:tag name="NUM" val="12"/>
</p:tagLst>
</file>

<file path=ppt/tags/tag483.xml><?xml version="1.0" encoding="utf-8"?>
<p:tagLst xmlns:a="http://schemas.openxmlformats.org/drawingml/2006/main" xmlns:r="http://schemas.openxmlformats.org/officeDocument/2006/relationships" xmlns:p="http://schemas.openxmlformats.org/presentationml/2006/main">
  <p:tag name="NUM" val="13"/>
</p:tagLst>
</file>

<file path=ppt/tags/tag484.xml><?xml version="1.0" encoding="utf-8"?>
<p:tagLst xmlns:a="http://schemas.openxmlformats.org/drawingml/2006/main" xmlns:r="http://schemas.openxmlformats.org/officeDocument/2006/relationships" xmlns:p="http://schemas.openxmlformats.org/presentationml/2006/main">
  <p:tag name="NUM" val="14"/>
</p:tagLst>
</file>

<file path=ppt/tags/tag485.xml><?xml version="1.0" encoding="utf-8"?>
<p:tagLst xmlns:a="http://schemas.openxmlformats.org/drawingml/2006/main" xmlns:r="http://schemas.openxmlformats.org/officeDocument/2006/relationships" xmlns:p="http://schemas.openxmlformats.org/presentationml/2006/main">
  <p:tag name="NUM" val="15"/>
</p:tagLst>
</file>

<file path=ppt/tags/tag486.xml><?xml version="1.0" encoding="utf-8"?>
<p:tagLst xmlns:a="http://schemas.openxmlformats.org/drawingml/2006/main" xmlns:r="http://schemas.openxmlformats.org/officeDocument/2006/relationships" xmlns:p="http://schemas.openxmlformats.org/presentationml/2006/main">
  <p:tag name="NUM" val="16"/>
</p:tagLst>
</file>

<file path=ppt/tags/tag487.xml><?xml version="1.0" encoding="utf-8"?>
<p:tagLst xmlns:a="http://schemas.openxmlformats.org/drawingml/2006/main" xmlns:r="http://schemas.openxmlformats.org/officeDocument/2006/relationships" xmlns:p="http://schemas.openxmlformats.org/presentationml/2006/main">
  <p:tag name="NUM" val="17"/>
</p:tagLst>
</file>

<file path=ppt/tags/tag488.xml><?xml version="1.0" encoding="utf-8"?>
<p:tagLst xmlns:a="http://schemas.openxmlformats.org/drawingml/2006/main" xmlns:r="http://schemas.openxmlformats.org/officeDocument/2006/relationships" xmlns:p="http://schemas.openxmlformats.org/presentationml/2006/main">
  <p:tag name="NUM" val="18"/>
</p:tagLst>
</file>

<file path=ppt/tags/tag489.xml><?xml version="1.0" encoding="utf-8"?>
<p:tagLst xmlns:a="http://schemas.openxmlformats.org/drawingml/2006/main" xmlns:r="http://schemas.openxmlformats.org/officeDocument/2006/relationships" xmlns:p="http://schemas.openxmlformats.org/presentationml/2006/main">
  <p:tag name="NUM" val="19"/>
</p:tagLst>
</file>

<file path=ppt/tags/tag49.xml><?xml version="1.0" encoding="utf-8"?>
<p:tagLst xmlns:a="http://schemas.openxmlformats.org/drawingml/2006/main" xmlns:r="http://schemas.openxmlformats.org/officeDocument/2006/relationships" xmlns:p="http://schemas.openxmlformats.org/presentationml/2006/main">
  <p:tag name="NUM" val="9"/>
</p:tagLst>
</file>

<file path=ppt/tags/tag490.xml><?xml version="1.0" encoding="utf-8"?>
<p:tagLst xmlns:a="http://schemas.openxmlformats.org/drawingml/2006/main" xmlns:r="http://schemas.openxmlformats.org/officeDocument/2006/relationships" xmlns:p="http://schemas.openxmlformats.org/presentationml/2006/main">
  <p:tag name="NUM" val="20"/>
</p:tagLst>
</file>

<file path=ppt/tags/tag491.xml><?xml version="1.0" encoding="utf-8"?>
<p:tagLst xmlns:a="http://schemas.openxmlformats.org/drawingml/2006/main" xmlns:r="http://schemas.openxmlformats.org/officeDocument/2006/relationships" xmlns:p="http://schemas.openxmlformats.org/presentationml/2006/main">
  <p:tag name="NUM" val="22"/>
</p:tagLst>
</file>

<file path=ppt/tags/tag492.xml><?xml version="1.0" encoding="utf-8"?>
<p:tagLst xmlns:a="http://schemas.openxmlformats.org/drawingml/2006/main" xmlns:r="http://schemas.openxmlformats.org/officeDocument/2006/relationships" xmlns:p="http://schemas.openxmlformats.org/presentationml/2006/main">
  <p:tag name="NUM" val="1"/>
</p:tagLst>
</file>

<file path=ppt/tags/tag493.xml><?xml version="1.0" encoding="utf-8"?>
<p:tagLst xmlns:a="http://schemas.openxmlformats.org/drawingml/2006/main" xmlns:r="http://schemas.openxmlformats.org/officeDocument/2006/relationships" xmlns:p="http://schemas.openxmlformats.org/presentationml/2006/main">
  <p:tag name="NUM" val="2"/>
</p:tagLst>
</file>

<file path=ppt/tags/tag494.xml><?xml version="1.0" encoding="utf-8"?>
<p:tagLst xmlns:a="http://schemas.openxmlformats.org/drawingml/2006/main" xmlns:r="http://schemas.openxmlformats.org/officeDocument/2006/relationships" xmlns:p="http://schemas.openxmlformats.org/presentationml/2006/main">
  <p:tag name="NUM" val="3"/>
</p:tagLst>
</file>

<file path=ppt/tags/tag495.xml><?xml version="1.0" encoding="utf-8"?>
<p:tagLst xmlns:a="http://schemas.openxmlformats.org/drawingml/2006/main" xmlns:r="http://schemas.openxmlformats.org/officeDocument/2006/relationships" xmlns:p="http://schemas.openxmlformats.org/presentationml/2006/main">
  <p:tag name="NUM" val="4"/>
</p:tagLst>
</file>

<file path=ppt/tags/tag496.xml><?xml version="1.0" encoding="utf-8"?>
<p:tagLst xmlns:a="http://schemas.openxmlformats.org/drawingml/2006/main" xmlns:r="http://schemas.openxmlformats.org/officeDocument/2006/relationships" xmlns:p="http://schemas.openxmlformats.org/presentationml/2006/main">
  <p:tag name="NUM" val="5"/>
</p:tagLst>
</file>

<file path=ppt/tags/tag497.xml><?xml version="1.0" encoding="utf-8"?>
<p:tagLst xmlns:a="http://schemas.openxmlformats.org/drawingml/2006/main" xmlns:r="http://schemas.openxmlformats.org/officeDocument/2006/relationships" xmlns:p="http://schemas.openxmlformats.org/presentationml/2006/main">
  <p:tag name="NUM" val="6"/>
</p:tagLst>
</file>

<file path=ppt/tags/tag498.xml><?xml version="1.0" encoding="utf-8"?>
<p:tagLst xmlns:a="http://schemas.openxmlformats.org/drawingml/2006/main" xmlns:r="http://schemas.openxmlformats.org/officeDocument/2006/relationships" xmlns:p="http://schemas.openxmlformats.org/presentationml/2006/main">
  <p:tag name="NUM" val="7"/>
</p:tagLst>
</file>

<file path=ppt/tags/tag499.xml><?xml version="1.0" encoding="utf-8"?>
<p:tagLst xmlns:a="http://schemas.openxmlformats.org/drawingml/2006/main" xmlns:r="http://schemas.openxmlformats.org/officeDocument/2006/relationships" xmlns:p="http://schemas.openxmlformats.org/presentationml/2006/main">
  <p:tag name="NUM" val="8"/>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10"/>
</p:tagLst>
</file>

<file path=ppt/tags/tag500.xml><?xml version="1.0" encoding="utf-8"?>
<p:tagLst xmlns:a="http://schemas.openxmlformats.org/drawingml/2006/main" xmlns:r="http://schemas.openxmlformats.org/officeDocument/2006/relationships" xmlns:p="http://schemas.openxmlformats.org/presentationml/2006/main">
  <p:tag name="NUM" val="9"/>
</p:tagLst>
</file>

<file path=ppt/tags/tag501.xml><?xml version="1.0" encoding="utf-8"?>
<p:tagLst xmlns:a="http://schemas.openxmlformats.org/drawingml/2006/main" xmlns:r="http://schemas.openxmlformats.org/officeDocument/2006/relationships" xmlns:p="http://schemas.openxmlformats.org/presentationml/2006/main">
  <p:tag name="NUM" val="10"/>
</p:tagLst>
</file>

<file path=ppt/tags/tag502.xml><?xml version="1.0" encoding="utf-8"?>
<p:tagLst xmlns:a="http://schemas.openxmlformats.org/drawingml/2006/main" xmlns:r="http://schemas.openxmlformats.org/officeDocument/2006/relationships" xmlns:p="http://schemas.openxmlformats.org/presentationml/2006/main">
  <p:tag name="NUM" val="11"/>
</p:tagLst>
</file>

<file path=ppt/tags/tag503.xml><?xml version="1.0" encoding="utf-8"?>
<p:tagLst xmlns:a="http://schemas.openxmlformats.org/drawingml/2006/main" xmlns:r="http://schemas.openxmlformats.org/officeDocument/2006/relationships" xmlns:p="http://schemas.openxmlformats.org/presentationml/2006/main">
  <p:tag name="NUM" val="12"/>
</p:tagLst>
</file>

<file path=ppt/tags/tag504.xml><?xml version="1.0" encoding="utf-8"?>
<p:tagLst xmlns:a="http://schemas.openxmlformats.org/drawingml/2006/main" xmlns:r="http://schemas.openxmlformats.org/officeDocument/2006/relationships" xmlns:p="http://schemas.openxmlformats.org/presentationml/2006/main">
  <p:tag name="NUM" val="13"/>
</p:tagLst>
</file>

<file path=ppt/tags/tag505.xml><?xml version="1.0" encoding="utf-8"?>
<p:tagLst xmlns:a="http://schemas.openxmlformats.org/drawingml/2006/main" xmlns:r="http://schemas.openxmlformats.org/officeDocument/2006/relationships" xmlns:p="http://schemas.openxmlformats.org/presentationml/2006/main">
  <p:tag name="NUM" val="14"/>
</p:tagLst>
</file>

<file path=ppt/tags/tag506.xml><?xml version="1.0" encoding="utf-8"?>
<p:tagLst xmlns:a="http://schemas.openxmlformats.org/drawingml/2006/main" xmlns:r="http://schemas.openxmlformats.org/officeDocument/2006/relationships" xmlns:p="http://schemas.openxmlformats.org/presentationml/2006/main">
  <p:tag name="NUM" val="15"/>
</p:tagLst>
</file>

<file path=ppt/tags/tag507.xml><?xml version="1.0" encoding="utf-8"?>
<p:tagLst xmlns:a="http://schemas.openxmlformats.org/drawingml/2006/main" xmlns:r="http://schemas.openxmlformats.org/officeDocument/2006/relationships" xmlns:p="http://schemas.openxmlformats.org/presentationml/2006/main">
  <p:tag name="NUM" val="1"/>
</p:tagLst>
</file>

<file path=ppt/tags/tag508.xml><?xml version="1.0" encoding="utf-8"?>
<p:tagLst xmlns:a="http://schemas.openxmlformats.org/drawingml/2006/main" xmlns:r="http://schemas.openxmlformats.org/officeDocument/2006/relationships" xmlns:p="http://schemas.openxmlformats.org/presentationml/2006/main">
  <p:tag name="NUM" val="2"/>
</p:tagLst>
</file>

<file path=ppt/tags/tag509.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11"/>
</p:tagLst>
</file>

<file path=ppt/tags/tag510.xml><?xml version="1.0" encoding="utf-8"?>
<p:tagLst xmlns:a="http://schemas.openxmlformats.org/drawingml/2006/main" xmlns:r="http://schemas.openxmlformats.org/officeDocument/2006/relationships" xmlns:p="http://schemas.openxmlformats.org/presentationml/2006/main">
  <p:tag name="NUM" val="4"/>
</p:tagLst>
</file>

<file path=ppt/tags/tag511.xml><?xml version="1.0" encoding="utf-8"?>
<p:tagLst xmlns:a="http://schemas.openxmlformats.org/drawingml/2006/main" xmlns:r="http://schemas.openxmlformats.org/officeDocument/2006/relationships" xmlns:p="http://schemas.openxmlformats.org/presentationml/2006/main">
  <p:tag name="NUM" val="5"/>
</p:tagLst>
</file>

<file path=ppt/tags/tag512.xml><?xml version="1.0" encoding="utf-8"?>
<p:tagLst xmlns:a="http://schemas.openxmlformats.org/drawingml/2006/main" xmlns:r="http://schemas.openxmlformats.org/officeDocument/2006/relationships" xmlns:p="http://schemas.openxmlformats.org/presentationml/2006/main">
  <p:tag name="NUM" val="6"/>
</p:tagLst>
</file>

<file path=ppt/tags/tag513.xml><?xml version="1.0" encoding="utf-8"?>
<p:tagLst xmlns:a="http://schemas.openxmlformats.org/drawingml/2006/main" xmlns:r="http://schemas.openxmlformats.org/officeDocument/2006/relationships" xmlns:p="http://schemas.openxmlformats.org/presentationml/2006/main">
  <p:tag name="NUM" val="7"/>
</p:tagLst>
</file>

<file path=ppt/tags/tag514.xml><?xml version="1.0" encoding="utf-8"?>
<p:tagLst xmlns:a="http://schemas.openxmlformats.org/drawingml/2006/main" xmlns:r="http://schemas.openxmlformats.org/officeDocument/2006/relationships" xmlns:p="http://schemas.openxmlformats.org/presentationml/2006/main">
  <p:tag name="NUM" val="8"/>
</p:tagLst>
</file>

<file path=ppt/tags/tag515.xml><?xml version="1.0" encoding="utf-8"?>
<p:tagLst xmlns:a="http://schemas.openxmlformats.org/drawingml/2006/main" xmlns:r="http://schemas.openxmlformats.org/officeDocument/2006/relationships" xmlns:p="http://schemas.openxmlformats.org/presentationml/2006/main">
  <p:tag name="NUM" val="9"/>
</p:tagLst>
</file>

<file path=ppt/tags/tag516.xml><?xml version="1.0" encoding="utf-8"?>
<p:tagLst xmlns:a="http://schemas.openxmlformats.org/drawingml/2006/main" xmlns:r="http://schemas.openxmlformats.org/officeDocument/2006/relationships" xmlns:p="http://schemas.openxmlformats.org/presentationml/2006/main">
  <p:tag name="NUM" val="10"/>
</p:tagLst>
</file>

<file path=ppt/tags/tag517.xml><?xml version="1.0" encoding="utf-8"?>
<p:tagLst xmlns:a="http://schemas.openxmlformats.org/drawingml/2006/main" xmlns:r="http://schemas.openxmlformats.org/officeDocument/2006/relationships" xmlns:p="http://schemas.openxmlformats.org/presentationml/2006/main">
  <p:tag name="NUM" val="11"/>
</p:tagLst>
</file>

<file path=ppt/tags/tag518.xml><?xml version="1.0" encoding="utf-8"?>
<p:tagLst xmlns:a="http://schemas.openxmlformats.org/drawingml/2006/main" xmlns:r="http://schemas.openxmlformats.org/officeDocument/2006/relationships" xmlns:p="http://schemas.openxmlformats.org/presentationml/2006/main">
  <p:tag name="NUM" val="12"/>
</p:tagLst>
</file>

<file path=ppt/tags/tag519.xml><?xml version="1.0" encoding="utf-8"?>
<p:tagLst xmlns:a="http://schemas.openxmlformats.org/drawingml/2006/main" xmlns:r="http://schemas.openxmlformats.org/officeDocument/2006/relationships" xmlns:p="http://schemas.openxmlformats.org/presentationml/2006/main">
  <p:tag name="NUM" val="13"/>
</p:tagLst>
</file>

<file path=ppt/tags/tag52.xml><?xml version="1.0" encoding="utf-8"?>
<p:tagLst xmlns:a="http://schemas.openxmlformats.org/drawingml/2006/main" xmlns:r="http://schemas.openxmlformats.org/officeDocument/2006/relationships" xmlns:p="http://schemas.openxmlformats.org/presentationml/2006/main">
  <p:tag name="NUM" val="12"/>
</p:tagLst>
</file>

<file path=ppt/tags/tag520.xml><?xml version="1.0" encoding="utf-8"?>
<p:tagLst xmlns:a="http://schemas.openxmlformats.org/drawingml/2006/main" xmlns:r="http://schemas.openxmlformats.org/officeDocument/2006/relationships" xmlns:p="http://schemas.openxmlformats.org/presentationml/2006/main">
  <p:tag name="NUM" val="14"/>
</p:tagLst>
</file>

<file path=ppt/tags/tag521.xml><?xml version="1.0" encoding="utf-8"?>
<p:tagLst xmlns:a="http://schemas.openxmlformats.org/drawingml/2006/main" xmlns:r="http://schemas.openxmlformats.org/officeDocument/2006/relationships" xmlns:p="http://schemas.openxmlformats.org/presentationml/2006/main">
  <p:tag name="NUM" val="15"/>
</p:tagLst>
</file>

<file path=ppt/tags/tag522.xml><?xml version="1.0" encoding="utf-8"?>
<p:tagLst xmlns:a="http://schemas.openxmlformats.org/drawingml/2006/main" xmlns:r="http://schemas.openxmlformats.org/officeDocument/2006/relationships" xmlns:p="http://schemas.openxmlformats.org/presentationml/2006/main">
  <p:tag name="NUM" val="16"/>
</p:tagLst>
</file>

<file path=ppt/tags/tag523.xml><?xml version="1.0" encoding="utf-8"?>
<p:tagLst xmlns:a="http://schemas.openxmlformats.org/drawingml/2006/main" xmlns:r="http://schemas.openxmlformats.org/officeDocument/2006/relationships" xmlns:p="http://schemas.openxmlformats.org/presentationml/2006/main">
  <p:tag name="NUM" val="17"/>
</p:tagLst>
</file>

<file path=ppt/tags/tag524.xml><?xml version="1.0" encoding="utf-8"?>
<p:tagLst xmlns:a="http://schemas.openxmlformats.org/drawingml/2006/main" xmlns:r="http://schemas.openxmlformats.org/officeDocument/2006/relationships" xmlns:p="http://schemas.openxmlformats.org/presentationml/2006/main">
  <p:tag name="NUM" val="18"/>
</p:tagLst>
</file>

<file path=ppt/tags/tag525.xml><?xml version="1.0" encoding="utf-8"?>
<p:tagLst xmlns:a="http://schemas.openxmlformats.org/drawingml/2006/main" xmlns:r="http://schemas.openxmlformats.org/officeDocument/2006/relationships" xmlns:p="http://schemas.openxmlformats.org/presentationml/2006/main">
  <p:tag name="NUM" val="19"/>
</p:tagLst>
</file>

<file path=ppt/tags/tag526.xml><?xml version="1.0" encoding="utf-8"?>
<p:tagLst xmlns:a="http://schemas.openxmlformats.org/drawingml/2006/main" xmlns:r="http://schemas.openxmlformats.org/officeDocument/2006/relationships" xmlns:p="http://schemas.openxmlformats.org/presentationml/2006/main">
  <p:tag name="NUM" val="20"/>
</p:tagLst>
</file>

<file path=ppt/tags/tag527.xml><?xml version="1.0" encoding="utf-8"?>
<p:tagLst xmlns:a="http://schemas.openxmlformats.org/drawingml/2006/main" xmlns:r="http://schemas.openxmlformats.org/officeDocument/2006/relationships" xmlns:p="http://schemas.openxmlformats.org/presentationml/2006/main">
  <p:tag name="NUM" val="1"/>
</p:tagLst>
</file>

<file path=ppt/tags/tag528.xml><?xml version="1.0" encoding="utf-8"?>
<p:tagLst xmlns:a="http://schemas.openxmlformats.org/drawingml/2006/main" xmlns:r="http://schemas.openxmlformats.org/officeDocument/2006/relationships" xmlns:p="http://schemas.openxmlformats.org/presentationml/2006/main">
  <p:tag name="NUM" val="2"/>
</p:tagLst>
</file>

<file path=ppt/tags/tag529.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13"/>
</p:tagLst>
</file>

<file path=ppt/tags/tag530.xml><?xml version="1.0" encoding="utf-8"?>
<p:tagLst xmlns:a="http://schemas.openxmlformats.org/drawingml/2006/main" xmlns:r="http://schemas.openxmlformats.org/officeDocument/2006/relationships" xmlns:p="http://schemas.openxmlformats.org/presentationml/2006/main">
  <p:tag name="NUM" val="4"/>
</p:tagLst>
</file>

<file path=ppt/tags/tag531.xml><?xml version="1.0" encoding="utf-8"?>
<p:tagLst xmlns:a="http://schemas.openxmlformats.org/drawingml/2006/main" xmlns:r="http://schemas.openxmlformats.org/officeDocument/2006/relationships" xmlns:p="http://schemas.openxmlformats.org/presentationml/2006/main">
  <p:tag name="NUM" val="5"/>
</p:tagLst>
</file>

<file path=ppt/tags/tag532.xml><?xml version="1.0" encoding="utf-8"?>
<p:tagLst xmlns:a="http://schemas.openxmlformats.org/drawingml/2006/main" xmlns:r="http://schemas.openxmlformats.org/officeDocument/2006/relationships" xmlns:p="http://schemas.openxmlformats.org/presentationml/2006/main">
  <p:tag name="NUM" val="6"/>
</p:tagLst>
</file>

<file path=ppt/tags/tag533.xml><?xml version="1.0" encoding="utf-8"?>
<p:tagLst xmlns:a="http://schemas.openxmlformats.org/drawingml/2006/main" xmlns:r="http://schemas.openxmlformats.org/officeDocument/2006/relationships" xmlns:p="http://schemas.openxmlformats.org/presentationml/2006/main">
  <p:tag name="NUM" val="7"/>
</p:tagLst>
</file>

<file path=ppt/tags/tag534.xml><?xml version="1.0" encoding="utf-8"?>
<p:tagLst xmlns:a="http://schemas.openxmlformats.org/drawingml/2006/main" xmlns:r="http://schemas.openxmlformats.org/officeDocument/2006/relationships" xmlns:p="http://schemas.openxmlformats.org/presentationml/2006/main">
  <p:tag name="NUM" val="8"/>
</p:tagLst>
</file>

<file path=ppt/tags/tag535.xml><?xml version="1.0" encoding="utf-8"?>
<p:tagLst xmlns:a="http://schemas.openxmlformats.org/drawingml/2006/main" xmlns:r="http://schemas.openxmlformats.org/officeDocument/2006/relationships" xmlns:p="http://schemas.openxmlformats.org/presentationml/2006/main">
  <p:tag name="NUM" val="9"/>
</p:tagLst>
</file>

<file path=ppt/tags/tag536.xml><?xml version="1.0" encoding="utf-8"?>
<p:tagLst xmlns:a="http://schemas.openxmlformats.org/drawingml/2006/main" xmlns:r="http://schemas.openxmlformats.org/officeDocument/2006/relationships" xmlns:p="http://schemas.openxmlformats.org/presentationml/2006/main">
  <p:tag name="NUM" val="10"/>
</p:tagLst>
</file>

<file path=ppt/tags/tag537.xml><?xml version="1.0" encoding="utf-8"?>
<p:tagLst xmlns:a="http://schemas.openxmlformats.org/drawingml/2006/main" xmlns:r="http://schemas.openxmlformats.org/officeDocument/2006/relationships" xmlns:p="http://schemas.openxmlformats.org/presentationml/2006/main">
  <p:tag name="NUM" val="11"/>
</p:tagLst>
</file>

<file path=ppt/tags/tag538.xml><?xml version="1.0" encoding="utf-8"?>
<p:tagLst xmlns:a="http://schemas.openxmlformats.org/drawingml/2006/main" xmlns:r="http://schemas.openxmlformats.org/officeDocument/2006/relationships" xmlns:p="http://schemas.openxmlformats.org/presentationml/2006/main">
  <p:tag name="NUM" val="12"/>
</p:tagLst>
</file>

<file path=ppt/tags/tag539.xml><?xml version="1.0" encoding="utf-8"?>
<p:tagLst xmlns:a="http://schemas.openxmlformats.org/drawingml/2006/main" xmlns:r="http://schemas.openxmlformats.org/officeDocument/2006/relationships" xmlns:p="http://schemas.openxmlformats.org/presentationml/2006/main">
  <p:tag name="NUM" val="13"/>
</p:tagLst>
</file>

<file path=ppt/tags/tag54.xml><?xml version="1.0" encoding="utf-8"?>
<p:tagLst xmlns:a="http://schemas.openxmlformats.org/drawingml/2006/main" xmlns:r="http://schemas.openxmlformats.org/officeDocument/2006/relationships" xmlns:p="http://schemas.openxmlformats.org/presentationml/2006/main">
  <p:tag name="NUM" val="14"/>
</p:tagLst>
</file>

<file path=ppt/tags/tag540.xml><?xml version="1.0" encoding="utf-8"?>
<p:tagLst xmlns:a="http://schemas.openxmlformats.org/drawingml/2006/main" xmlns:r="http://schemas.openxmlformats.org/officeDocument/2006/relationships" xmlns:p="http://schemas.openxmlformats.org/presentationml/2006/main">
  <p:tag name="NUM" val="14"/>
</p:tagLst>
</file>

<file path=ppt/tags/tag541.xml><?xml version="1.0" encoding="utf-8"?>
<p:tagLst xmlns:a="http://schemas.openxmlformats.org/drawingml/2006/main" xmlns:r="http://schemas.openxmlformats.org/officeDocument/2006/relationships" xmlns:p="http://schemas.openxmlformats.org/presentationml/2006/main">
  <p:tag name="NUM" val="15"/>
</p:tagLst>
</file>

<file path=ppt/tags/tag542.xml><?xml version="1.0" encoding="utf-8"?>
<p:tagLst xmlns:a="http://schemas.openxmlformats.org/drawingml/2006/main" xmlns:r="http://schemas.openxmlformats.org/officeDocument/2006/relationships" xmlns:p="http://schemas.openxmlformats.org/presentationml/2006/main">
  <p:tag name="NUM" val="16"/>
</p:tagLst>
</file>

<file path=ppt/tags/tag543.xml><?xml version="1.0" encoding="utf-8"?>
<p:tagLst xmlns:a="http://schemas.openxmlformats.org/drawingml/2006/main" xmlns:r="http://schemas.openxmlformats.org/officeDocument/2006/relationships" xmlns:p="http://schemas.openxmlformats.org/presentationml/2006/main">
  <p:tag name="NUM" val="17"/>
</p:tagLst>
</file>

<file path=ppt/tags/tag544.xml><?xml version="1.0" encoding="utf-8"?>
<p:tagLst xmlns:a="http://schemas.openxmlformats.org/drawingml/2006/main" xmlns:r="http://schemas.openxmlformats.org/officeDocument/2006/relationships" xmlns:p="http://schemas.openxmlformats.org/presentationml/2006/main">
  <p:tag name="NUM" val="18"/>
</p:tagLst>
</file>

<file path=ppt/tags/tag545.xml><?xml version="1.0" encoding="utf-8"?>
<p:tagLst xmlns:a="http://schemas.openxmlformats.org/drawingml/2006/main" xmlns:r="http://schemas.openxmlformats.org/officeDocument/2006/relationships" xmlns:p="http://schemas.openxmlformats.org/presentationml/2006/main">
  <p:tag name="NUM" val="19"/>
</p:tagLst>
</file>

<file path=ppt/tags/tag546.xml><?xml version="1.0" encoding="utf-8"?>
<p:tagLst xmlns:a="http://schemas.openxmlformats.org/drawingml/2006/main" xmlns:r="http://schemas.openxmlformats.org/officeDocument/2006/relationships" xmlns:p="http://schemas.openxmlformats.org/presentationml/2006/main">
  <p:tag name="NUM" val="20"/>
</p:tagLst>
</file>

<file path=ppt/tags/tag547.xml><?xml version="1.0" encoding="utf-8"?>
<p:tagLst xmlns:a="http://schemas.openxmlformats.org/drawingml/2006/main" xmlns:r="http://schemas.openxmlformats.org/officeDocument/2006/relationships" xmlns:p="http://schemas.openxmlformats.org/presentationml/2006/main">
  <p:tag name="NUM" val="21"/>
</p:tagLst>
</file>

<file path=ppt/tags/tag548.xml><?xml version="1.0" encoding="utf-8"?>
<p:tagLst xmlns:a="http://schemas.openxmlformats.org/drawingml/2006/main" xmlns:r="http://schemas.openxmlformats.org/officeDocument/2006/relationships" xmlns:p="http://schemas.openxmlformats.org/presentationml/2006/main">
  <p:tag name="NUM" val="22"/>
</p:tagLst>
</file>

<file path=ppt/tags/tag549.xml><?xml version="1.0" encoding="utf-8"?>
<p:tagLst xmlns:a="http://schemas.openxmlformats.org/drawingml/2006/main" xmlns:r="http://schemas.openxmlformats.org/officeDocument/2006/relationships" xmlns:p="http://schemas.openxmlformats.org/presentationml/2006/main">
  <p:tag name="NUM" val="23"/>
</p:tagLst>
</file>

<file path=ppt/tags/tag55.xml><?xml version="1.0" encoding="utf-8"?>
<p:tagLst xmlns:a="http://schemas.openxmlformats.org/drawingml/2006/main" xmlns:r="http://schemas.openxmlformats.org/officeDocument/2006/relationships" xmlns:p="http://schemas.openxmlformats.org/presentationml/2006/main">
  <p:tag name="NUM" val="15"/>
</p:tagLst>
</file>

<file path=ppt/tags/tag550.xml><?xml version="1.0" encoding="utf-8"?>
<p:tagLst xmlns:a="http://schemas.openxmlformats.org/drawingml/2006/main" xmlns:r="http://schemas.openxmlformats.org/officeDocument/2006/relationships" xmlns:p="http://schemas.openxmlformats.org/presentationml/2006/main">
  <p:tag name="NUM" val="1"/>
</p:tagLst>
</file>

<file path=ppt/tags/tag551.xml><?xml version="1.0" encoding="utf-8"?>
<p:tagLst xmlns:a="http://schemas.openxmlformats.org/drawingml/2006/main" xmlns:r="http://schemas.openxmlformats.org/officeDocument/2006/relationships" xmlns:p="http://schemas.openxmlformats.org/presentationml/2006/main">
  <p:tag name="NUM" val="2"/>
</p:tagLst>
</file>

<file path=ppt/tags/tag552.xml><?xml version="1.0" encoding="utf-8"?>
<p:tagLst xmlns:a="http://schemas.openxmlformats.org/drawingml/2006/main" xmlns:r="http://schemas.openxmlformats.org/officeDocument/2006/relationships" xmlns:p="http://schemas.openxmlformats.org/presentationml/2006/main">
  <p:tag name="NUM" val="3"/>
</p:tagLst>
</file>

<file path=ppt/tags/tag553.xml><?xml version="1.0" encoding="utf-8"?>
<p:tagLst xmlns:a="http://schemas.openxmlformats.org/drawingml/2006/main" xmlns:r="http://schemas.openxmlformats.org/officeDocument/2006/relationships" xmlns:p="http://schemas.openxmlformats.org/presentationml/2006/main">
  <p:tag name="NUM" val="4"/>
</p:tagLst>
</file>

<file path=ppt/tags/tag554.xml><?xml version="1.0" encoding="utf-8"?>
<p:tagLst xmlns:a="http://schemas.openxmlformats.org/drawingml/2006/main" xmlns:r="http://schemas.openxmlformats.org/officeDocument/2006/relationships" xmlns:p="http://schemas.openxmlformats.org/presentationml/2006/main">
  <p:tag name="NUM" val="5"/>
</p:tagLst>
</file>

<file path=ppt/tags/tag555.xml><?xml version="1.0" encoding="utf-8"?>
<p:tagLst xmlns:a="http://schemas.openxmlformats.org/drawingml/2006/main" xmlns:r="http://schemas.openxmlformats.org/officeDocument/2006/relationships" xmlns:p="http://schemas.openxmlformats.org/presentationml/2006/main">
  <p:tag name="NUM" val="6"/>
</p:tagLst>
</file>

<file path=ppt/tags/tag556.xml><?xml version="1.0" encoding="utf-8"?>
<p:tagLst xmlns:a="http://schemas.openxmlformats.org/drawingml/2006/main" xmlns:r="http://schemas.openxmlformats.org/officeDocument/2006/relationships" xmlns:p="http://schemas.openxmlformats.org/presentationml/2006/main">
  <p:tag name="NUM" val="7"/>
</p:tagLst>
</file>

<file path=ppt/tags/tag557.xml><?xml version="1.0" encoding="utf-8"?>
<p:tagLst xmlns:a="http://schemas.openxmlformats.org/drawingml/2006/main" xmlns:r="http://schemas.openxmlformats.org/officeDocument/2006/relationships" xmlns:p="http://schemas.openxmlformats.org/presentationml/2006/main">
  <p:tag name="NUM" val="8"/>
</p:tagLst>
</file>

<file path=ppt/tags/tag558.xml><?xml version="1.0" encoding="utf-8"?>
<p:tagLst xmlns:a="http://schemas.openxmlformats.org/drawingml/2006/main" xmlns:r="http://schemas.openxmlformats.org/officeDocument/2006/relationships" xmlns:p="http://schemas.openxmlformats.org/presentationml/2006/main">
  <p:tag name="NUM" val="9"/>
</p:tagLst>
</file>

<file path=ppt/tags/tag559.xml><?xml version="1.0" encoding="utf-8"?>
<p:tagLst xmlns:a="http://schemas.openxmlformats.org/drawingml/2006/main" xmlns:r="http://schemas.openxmlformats.org/officeDocument/2006/relationships" xmlns:p="http://schemas.openxmlformats.org/presentationml/2006/main">
  <p:tag name="NUM" val="10"/>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60.xml><?xml version="1.0" encoding="utf-8"?>
<p:tagLst xmlns:a="http://schemas.openxmlformats.org/drawingml/2006/main" xmlns:r="http://schemas.openxmlformats.org/officeDocument/2006/relationships" xmlns:p="http://schemas.openxmlformats.org/presentationml/2006/main">
  <p:tag name="NUM" val="11"/>
</p:tagLst>
</file>

<file path=ppt/tags/tag561.xml><?xml version="1.0" encoding="utf-8"?>
<p:tagLst xmlns:a="http://schemas.openxmlformats.org/drawingml/2006/main" xmlns:r="http://schemas.openxmlformats.org/officeDocument/2006/relationships" xmlns:p="http://schemas.openxmlformats.org/presentationml/2006/main">
  <p:tag name="NUM" val="12"/>
</p:tagLst>
</file>

<file path=ppt/tags/tag562.xml><?xml version="1.0" encoding="utf-8"?>
<p:tagLst xmlns:a="http://schemas.openxmlformats.org/drawingml/2006/main" xmlns:r="http://schemas.openxmlformats.org/officeDocument/2006/relationships" xmlns:p="http://schemas.openxmlformats.org/presentationml/2006/main">
  <p:tag name="NUM" val="13"/>
</p:tagLst>
</file>

<file path=ppt/tags/tag563.xml><?xml version="1.0" encoding="utf-8"?>
<p:tagLst xmlns:a="http://schemas.openxmlformats.org/drawingml/2006/main" xmlns:r="http://schemas.openxmlformats.org/officeDocument/2006/relationships" xmlns:p="http://schemas.openxmlformats.org/presentationml/2006/main">
  <p:tag name="NUM" val="14"/>
</p:tagLst>
</file>

<file path=ppt/tags/tag564.xml><?xml version="1.0" encoding="utf-8"?>
<p:tagLst xmlns:a="http://schemas.openxmlformats.org/drawingml/2006/main" xmlns:r="http://schemas.openxmlformats.org/officeDocument/2006/relationships" xmlns:p="http://schemas.openxmlformats.org/presentationml/2006/main">
  <p:tag name="NUM" val="15"/>
</p:tagLst>
</file>

<file path=ppt/tags/tag565.xml><?xml version="1.0" encoding="utf-8"?>
<p:tagLst xmlns:a="http://schemas.openxmlformats.org/drawingml/2006/main" xmlns:r="http://schemas.openxmlformats.org/officeDocument/2006/relationships" xmlns:p="http://schemas.openxmlformats.org/presentationml/2006/main">
  <p:tag name="NUM" val="16"/>
</p:tagLst>
</file>

<file path=ppt/tags/tag566.xml><?xml version="1.0" encoding="utf-8"?>
<p:tagLst xmlns:a="http://schemas.openxmlformats.org/drawingml/2006/main" xmlns:r="http://schemas.openxmlformats.org/officeDocument/2006/relationships" xmlns:p="http://schemas.openxmlformats.org/presentationml/2006/main">
  <p:tag name="NUM" val="17"/>
</p:tagLst>
</file>

<file path=ppt/tags/tag567.xml><?xml version="1.0" encoding="utf-8"?>
<p:tagLst xmlns:a="http://schemas.openxmlformats.org/drawingml/2006/main" xmlns:r="http://schemas.openxmlformats.org/officeDocument/2006/relationships" xmlns:p="http://schemas.openxmlformats.org/presentationml/2006/main">
  <p:tag name="NUM" val="18"/>
</p:tagLst>
</file>

<file path=ppt/tags/tag568.xml><?xml version="1.0" encoding="utf-8"?>
<p:tagLst xmlns:a="http://schemas.openxmlformats.org/drawingml/2006/main" xmlns:r="http://schemas.openxmlformats.org/officeDocument/2006/relationships" xmlns:p="http://schemas.openxmlformats.org/presentationml/2006/main">
  <p:tag name="NUM" val="19"/>
</p:tagLst>
</file>

<file path=ppt/tags/tag569.xml><?xml version="1.0" encoding="utf-8"?>
<p:tagLst xmlns:a="http://schemas.openxmlformats.org/drawingml/2006/main" xmlns:r="http://schemas.openxmlformats.org/officeDocument/2006/relationships" xmlns:p="http://schemas.openxmlformats.org/presentationml/2006/main">
  <p:tag name="NUM" val="22"/>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70.xml><?xml version="1.0" encoding="utf-8"?>
<p:tagLst xmlns:a="http://schemas.openxmlformats.org/drawingml/2006/main" xmlns:r="http://schemas.openxmlformats.org/officeDocument/2006/relationships" xmlns:p="http://schemas.openxmlformats.org/presentationml/2006/main">
  <p:tag name="NUM" val="1"/>
</p:tagLst>
</file>

<file path=ppt/tags/tag571.xml><?xml version="1.0" encoding="utf-8"?>
<p:tagLst xmlns:a="http://schemas.openxmlformats.org/drawingml/2006/main" xmlns:r="http://schemas.openxmlformats.org/officeDocument/2006/relationships" xmlns:p="http://schemas.openxmlformats.org/presentationml/2006/main">
  <p:tag name="NUM" val="2"/>
</p:tagLst>
</file>

<file path=ppt/tags/tag572.xml><?xml version="1.0" encoding="utf-8"?>
<p:tagLst xmlns:a="http://schemas.openxmlformats.org/drawingml/2006/main" xmlns:r="http://schemas.openxmlformats.org/officeDocument/2006/relationships" xmlns:p="http://schemas.openxmlformats.org/presentationml/2006/main">
  <p:tag name="NUM" val="3"/>
</p:tagLst>
</file>

<file path=ppt/tags/tag573.xml><?xml version="1.0" encoding="utf-8"?>
<p:tagLst xmlns:a="http://schemas.openxmlformats.org/drawingml/2006/main" xmlns:r="http://schemas.openxmlformats.org/officeDocument/2006/relationships" xmlns:p="http://schemas.openxmlformats.org/presentationml/2006/main">
  <p:tag name="NUM" val="4"/>
</p:tagLst>
</file>

<file path=ppt/tags/tag574.xml><?xml version="1.0" encoding="utf-8"?>
<p:tagLst xmlns:a="http://schemas.openxmlformats.org/drawingml/2006/main" xmlns:r="http://schemas.openxmlformats.org/officeDocument/2006/relationships" xmlns:p="http://schemas.openxmlformats.org/presentationml/2006/main">
  <p:tag name="NUM" val="5"/>
</p:tagLst>
</file>

<file path=ppt/tags/tag575.xml><?xml version="1.0" encoding="utf-8"?>
<p:tagLst xmlns:a="http://schemas.openxmlformats.org/drawingml/2006/main" xmlns:r="http://schemas.openxmlformats.org/officeDocument/2006/relationships" xmlns:p="http://schemas.openxmlformats.org/presentationml/2006/main">
  <p:tag name="NUM" val="6"/>
</p:tagLst>
</file>

<file path=ppt/tags/tag576.xml><?xml version="1.0" encoding="utf-8"?>
<p:tagLst xmlns:a="http://schemas.openxmlformats.org/drawingml/2006/main" xmlns:r="http://schemas.openxmlformats.org/officeDocument/2006/relationships" xmlns:p="http://schemas.openxmlformats.org/presentationml/2006/main">
  <p:tag name="NUM" val="7"/>
</p:tagLst>
</file>

<file path=ppt/tags/tag577.xml><?xml version="1.0" encoding="utf-8"?>
<p:tagLst xmlns:a="http://schemas.openxmlformats.org/drawingml/2006/main" xmlns:r="http://schemas.openxmlformats.org/officeDocument/2006/relationships" xmlns:p="http://schemas.openxmlformats.org/presentationml/2006/main">
  <p:tag name="NUM" val="8"/>
</p:tagLst>
</file>

<file path=ppt/tags/tag578.xml><?xml version="1.0" encoding="utf-8"?>
<p:tagLst xmlns:a="http://schemas.openxmlformats.org/drawingml/2006/main" xmlns:r="http://schemas.openxmlformats.org/officeDocument/2006/relationships" xmlns:p="http://schemas.openxmlformats.org/presentationml/2006/main">
  <p:tag name="NUM" val="9"/>
</p:tagLst>
</file>

<file path=ppt/tags/tag579.xml><?xml version="1.0" encoding="utf-8"?>
<p:tagLst xmlns:a="http://schemas.openxmlformats.org/drawingml/2006/main" xmlns:r="http://schemas.openxmlformats.org/officeDocument/2006/relationships" xmlns:p="http://schemas.openxmlformats.org/presentationml/2006/main">
  <p:tag name="NUM" val="10"/>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80.xml><?xml version="1.0" encoding="utf-8"?>
<p:tagLst xmlns:a="http://schemas.openxmlformats.org/drawingml/2006/main" xmlns:r="http://schemas.openxmlformats.org/officeDocument/2006/relationships" xmlns:p="http://schemas.openxmlformats.org/presentationml/2006/main">
  <p:tag name="NUM" val="11"/>
</p:tagLst>
</file>

<file path=ppt/tags/tag581.xml><?xml version="1.0" encoding="utf-8"?>
<p:tagLst xmlns:a="http://schemas.openxmlformats.org/drawingml/2006/main" xmlns:r="http://schemas.openxmlformats.org/officeDocument/2006/relationships" xmlns:p="http://schemas.openxmlformats.org/presentationml/2006/main">
  <p:tag name="NUM" val="12"/>
</p:tagLst>
</file>

<file path=ppt/tags/tag582.xml><?xml version="1.0" encoding="utf-8"?>
<p:tagLst xmlns:a="http://schemas.openxmlformats.org/drawingml/2006/main" xmlns:r="http://schemas.openxmlformats.org/officeDocument/2006/relationships" xmlns:p="http://schemas.openxmlformats.org/presentationml/2006/main">
  <p:tag name="NUM" val="13"/>
</p:tagLst>
</file>

<file path=ppt/tags/tag583.xml><?xml version="1.0" encoding="utf-8"?>
<p:tagLst xmlns:a="http://schemas.openxmlformats.org/drawingml/2006/main" xmlns:r="http://schemas.openxmlformats.org/officeDocument/2006/relationships" xmlns:p="http://schemas.openxmlformats.org/presentationml/2006/main">
  <p:tag name="NUM" val="14"/>
</p:tagLst>
</file>

<file path=ppt/tags/tag584.xml><?xml version="1.0" encoding="utf-8"?>
<p:tagLst xmlns:a="http://schemas.openxmlformats.org/drawingml/2006/main" xmlns:r="http://schemas.openxmlformats.org/officeDocument/2006/relationships" xmlns:p="http://schemas.openxmlformats.org/presentationml/2006/main">
  <p:tag name="NUM" val="15"/>
</p:tagLst>
</file>

<file path=ppt/tags/tag585.xml><?xml version="1.0" encoding="utf-8"?>
<p:tagLst xmlns:a="http://schemas.openxmlformats.org/drawingml/2006/main" xmlns:r="http://schemas.openxmlformats.org/officeDocument/2006/relationships" xmlns:p="http://schemas.openxmlformats.org/presentationml/2006/main">
  <p:tag name="NUM" val="16"/>
</p:tagLst>
</file>

<file path=ppt/tags/tag586.xml><?xml version="1.0" encoding="utf-8"?>
<p:tagLst xmlns:a="http://schemas.openxmlformats.org/drawingml/2006/main" xmlns:r="http://schemas.openxmlformats.org/officeDocument/2006/relationships" xmlns:p="http://schemas.openxmlformats.org/presentationml/2006/main">
  <p:tag name="NUM" val="17"/>
</p:tagLst>
</file>

<file path=ppt/tags/tag587.xml><?xml version="1.0" encoding="utf-8"?>
<p:tagLst xmlns:a="http://schemas.openxmlformats.org/drawingml/2006/main" xmlns:r="http://schemas.openxmlformats.org/officeDocument/2006/relationships" xmlns:p="http://schemas.openxmlformats.org/presentationml/2006/main">
  <p:tag name="NUM" val="18"/>
</p:tagLst>
</file>

<file path=ppt/tags/tag588.xml><?xml version="1.0" encoding="utf-8"?>
<p:tagLst xmlns:a="http://schemas.openxmlformats.org/drawingml/2006/main" xmlns:r="http://schemas.openxmlformats.org/officeDocument/2006/relationships" xmlns:p="http://schemas.openxmlformats.org/presentationml/2006/main">
  <p:tag name="NUM" val="19"/>
</p:tagLst>
</file>

<file path=ppt/tags/tag589.xml><?xml version="1.0" encoding="utf-8"?>
<p:tagLst xmlns:a="http://schemas.openxmlformats.org/drawingml/2006/main" xmlns:r="http://schemas.openxmlformats.org/officeDocument/2006/relationships" xmlns:p="http://schemas.openxmlformats.org/presentationml/2006/main">
  <p:tag name="NUM" val="22"/>
</p:tagLst>
</file>

<file path=ppt/tags/tag59.xml><?xml version="1.0" encoding="utf-8"?>
<p:tagLst xmlns:a="http://schemas.openxmlformats.org/drawingml/2006/main" xmlns:r="http://schemas.openxmlformats.org/officeDocument/2006/relationships" xmlns:p="http://schemas.openxmlformats.org/presentationml/2006/main">
  <p:tag name="NUM" val="4"/>
</p:tagLst>
</file>

<file path=ppt/tags/tag590.xml><?xml version="1.0" encoding="utf-8"?>
<p:tagLst xmlns:a="http://schemas.openxmlformats.org/drawingml/2006/main" xmlns:r="http://schemas.openxmlformats.org/officeDocument/2006/relationships" xmlns:p="http://schemas.openxmlformats.org/presentationml/2006/main">
  <p:tag name="NUM" val="1"/>
</p:tagLst>
</file>

<file path=ppt/tags/tag591.xml><?xml version="1.0" encoding="utf-8"?>
<p:tagLst xmlns:a="http://schemas.openxmlformats.org/drawingml/2006/main" xmlns:r="http://schemas.openxmlformats.org/officeDocument/2006/relationships" xmlns:p="http://schemas.openxmlformats.org/presentationml/2006/main">
  <p:tag name="NUM" val="2"/>
</p:tagLst>
</file>

<file path=ppt/tags/tag592.xml><?xml version="1.0" encoding="utf-8"?>
<p:tagLst xmlns:a="http://schemas.openxmlformats.org/drawingml/2006/main" xmlns:r="http://schemas.openxmlformats.org/officeDocument/2006/relationships" xmlns:p="http://schemas.openxmlformats.org/presentationml/2006/main">
  <p:tag name="NUM" val="3"/>
</p:tagLst>
</file>

<file path=ppt/tags/tag593.xml><?xml version="1.0" encoding="utf-8"?>
<p:tagLst xmlns:a="http://schemas.openxmlformats.org/drawingml/2006/main" xmlns:r="http://schemas.openxmlformats.org/officeDocument/2006/relationships" xmlns:p="http://schemas.openxmlformats.org/presentationml/2006/main">
  <p:tag name="NUM" val="4"/>
</p:tagLst>
</file>

<file path=ppt/tags/tag594.xml><?xml version="1.0" encoding="utf-8"?>
<p:tagLst xmlns:a="http://schemas.openxmlformats.org/drawingml/2006/main" xmlns:r="http://schemas.openxmlformats.org/officeDocument/2006/relationships" xmlns:p="http://schemas.openxmlformats.org/presentationml/2006/main">
  <p:tag name="NUM" val="5"/>
</p:tagLst>
</file>

<file path=ppt/tags/tag595.xml><?xml version="1.0" encoding="utf-8"?>
<p:tagLst xmlns:a="http://schemas.openxmlformats.org/drawingml/2006/main" xmlns:r="http://schemas.openxmlformats.org/officeDocument/2006/relationships" xmlns:p="http://schemas.openxmlformats.org/presentationml/2006/main">
  <p:tag name="NUM" val="6"/>
</p:tagLst>
</file>

<file path=ppt/tags/tag596.xml><?xml version="1.0" encoding="utf-8"?>
<p:tagLst xmlns:a="http://schemas.openxmlformats.org/drawingml/2006/main" xmlns:r="http://schemas.openxmlformats.org/officeDocument/2006/relationships" xmlns:p="http://schemas.openxmlformats.org/presentationml/2006/main">
  <p:tag name="NUM" val="7"/>
</p:tagLst>
</file>

<file path=ppt/tags/tag597.xml><?xml version="1.0" encoding="utf-8"?>
<p:tagLst xmlns:a="http://schemas.openxmlformats.org/drawingml/2006/main" xmlns:r="http://schemas.openxmlformats.org/officeDocument/2006/relationships" xmlns:p="http://schemas.openxmlformats.org/presentationml/2006/main">
  <p:tag name="NUM" val="8"/>
</p:tagLst>
</file>

<file path=ppt/tags/tag598.xml><?xml version="1.0" encoding="utf-8"?>
<p:tagLst xmlns:a="http://schemas.openxmlformats.org/drawingml/2006/main" xmlns:r="http://schemas.openxmlformats.org/officeDocument/2006/relationships" xmlns:p="http://schemas.openxmlformats.org/presentationml/2006/main">
  <p:tag name="NUM" val="9"/>
</p:tagLst>
</file>

<file path=ppt/tags/tag599.xml><?xml version="1.0" encoding="utf-8"?>
<p:tagLst xmlns:a="http://schemas.openxmlformats.org/drawingml/2006/main" xmlns:r="http://schemas.openxmlformats.org/officeDocument/2006/relationships" xmlns:p="http://schemas.openxmlformats.org/presentationml/2006/main">
  <p:tag name="NUM" val="10"/>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5"/>
</p:tagLst>
</file>

<file path=ppt/tags/tag600.xml><?xml version="1.0" encoding="utf-8"?>
<p:tagLst xmlns:a="http://schemas.openxmlformats.org/drawingml/2006/main" xmlns:r="http://schemas.openxmlformats.org/officeDocument/2006/relationships" xmlns:p="http://schemas.openxmlformats.org/presentationml/2006/main">
  <p:tag name="NUM" val="11"/>
</p:tagLst>
</file>

<file path=ppt/tags/tag601.xml><?xml version="1.0" encoding="utf-8"?>
<p:tagLst xmlns:a="http://schemas.openxmlformats.org/drawingml/2006/main" xmlns:r="http://schemas.openxmlformats.org/officeDocument/2006/relationships" xmlns:p="http://schemas.openxmlformats.org/presentationml/2006/main">
  <p:tag name="NUM" val="12"/>
</p:tagLst>
</file>

<file path=ppt/tags/tag602.xml><?xml version="1.0" encoding="utf-8"?>
<p:tagLst xmlns:a="http://schemas.openxmlformats.org/drawingml/2006/main" xmlns:r="http://schemas.openxmlformats.org/officeDocument/2006/relationships" xmlns:p="http://schemas.openxmlformats.org/presentationml/2006/main">
  <p:tag name="NUM" val="13"/>
</p:tagLst>
</file>

<file path=ppt/tags/tag603.xml><?xml version="1.0" encoding="utf-8"?>
<p:tagLst xmlns:a="http://schemas.openxmlformats.org/drawingml/2006/main" xmlns:r="http://schemas.openxmlformats.org/officeDocument/2006/relationships" xmlns:p="http://schemas.openxmlformats.org/presentationml/2006/main">
  <p:tag name="NUM" val="14"/>
</p:tagLst>
</file>

<file path=ppt/tags/tag604.xml><?xml version="1.0" encoding="utf-8"?>
<p:tagLst xmlns:a="http://schemas.openxmlformats.org/drawingml/2006/main" xmlns:r="http://schemas.openxmlformats.org/officeDocument/2006/relationships" xmlns:p="http://schemas.openxmlformats.org/presentationml/2006/main">
  <p:tag name="NUM" val="15"/>
</p:tagLst>
</file>

<file path=ppt/tags/tag605.xml><?xml version="1.0" encoding="utf-8"?>
<p:tagLst xmlns:a="http://schemas.openxmlformats.org/drawingml/2006/main" xmlns:r="http://schemas.openxmlformats.org/officeDocument/2006/relationships" xmlns:p="http://schemas.openxmlformats.org/presentationml/2006/main">
  <p:tag name="NUM" val="1"/>
</p:tagLst>
</file>

<file path=ppt/tags/tag606.xml><?xml version="1.0" encoding="utf-8"?>
<p:tagLst xmlns:a="http://schemas.openxmlformats.org/drawingml/2006/main" xmlns:r="http://schemas.openxmlformats.org/officeDocument/2006/relationships" xmlns:p="http://schemas.openxmlformats.org/presentationml/2006/main">
  <p:tag name="NUM" val="2"/>
</p:tagLst>
</file>

<file path=ppt/tags/tag607.xml><?xml version="1.0" encoding="utf-8"?>
<p:tagLst xmlns:a="http://schemas.openxmlformats.org/drawingml/2006/main" xmlns:r="http://schemas.openxmlformats.org/officeDocument/2006/relationships" xmlns:p="http://schemas.openxmlformats.org/presentationml/2006/main">
  <p:tag name="NUM" val="3"/>
</p:tagLst>
</file>

<file path=ppt/tags/tag608.xml><?xml version="1.0" encoding="utf-8"?>
<p:tagLst xmlns:a="http://schemas.openxmlformats.org/drawingml/2006/main" xmlns:r="http://schemas.openxmlformats.org/officeDocument/2006/relationships" xmlns:p="http://schemas.openxmlformats.org/presentationml/2006/main">
  <p:tag name="NUM" val="4"/>
</p:tagLst>
</file>

<file path=ppt/tags/tag609.xml><?xml version="1.0" encoding="utf-8"?>
<p:tagLst xmlns:a="http://schemas.openxmlformats.org/drawingml/2006/main" xmlns:r="http://schemas.openxmlformats.org/officeDocument/2006/relationships" xmlns:p="http://schemas.openxmlformats.org/presentationml/2006/main">
  <p:tag name="NUM" val="5"/>
</p:tagLst>
</file>

<file path=ppt/tags/tag61.xml><?xml version="1.0" encoding="utf-8"?>
<p:tagLst xmlns:a="http://schemas.openxmlformats.org/drawingml/2006/main" xmlns:r="http://schemas.openxmlformats.org/officeDocument/2006/relationships" xmlns:p="http://schemas.openxmlformats.org/presentationml/2006/main">
  <p:tag name="NUM" val="6"/>
</p:tagLst>
</file>

<file path=ppt/tags/tag610.xml><?xml version="1.0" encoding="utf-8"?>
<p:tagLst xmlns:a="http://schemas.openxmlformats.org/drawingml/2006/main" xmlns:r="http://schemas.openxmlformats.org/officeDocument/2006/relationships" xmlns:p="http://schemas.openxmlformats.org/presentationml/2006/main">
  <p:tag name="NUM" val="6"/>
</p:tagLst>
</file>

<file path=ppt/tags/tag611.xml><?xml version="1.0" encoding="utf-8"?>
<p:tagLst xmlns:a="http://schemas.openxmlformats.org/drawingml/2006/main" xmlns:r="http://schemas.openxmlformats.org/officeDocument/2006/relationships" xmlns:p="http://schemas.openxmlformats.org/presentationml/2006/main">
  <p:tag name="NUM" val="7"/>
</p:tagLst>
</file>

<file path=ppt/tags/tag612.xml><?xml version="1.0" encoding="utf-8"?>
<p:tagLst xmlns:a="http://schemas.openxmlformats.org/drawingml/2006/main" xmlns:r="http://schemas.openxmlformats.org/officeDocument/2006/relationships" xmlns:p="http://schemas.openxmlformats.org/presentationml/2006/main">
  <p:tag name="NUM" val="8"/>
</p:tagLst>
</file>

<file path=ppt/tags/tag613.xml><?xml version="1.0" encoding="utf-8"?>
<p:tagLst xmlns:a="http://schemas.openxmlformats.org/drawingml/2006/main" xmlns:r="http://schemas.openxmlformats.org/officeDocument/2006/relationships" xmlns:p="http://schemas.openxmlformats.org/presentationml/2006/main">
  <p:tag name="NUM" val="9"/>
</p:tagLst>
</file>

<file path=ppt/tags/tag614.xml><?xml version="1.0" encoding="utf-8"?>
<p:tagLst xmlns:a="http://schemas.openxmlformats.org/drawingml/2006/main" xmlns:r="http://schemas.openxmlformats.org/officeDocument/2006/relationships" xmlns:p="http://schemas.openxmlformats.org/presentationml/2006/main">
  <p:tag name="NUM" val="10"/>
</p:tagLst>
</file>

<file path=ppt/tags/tag615.xml><?xml version="1.0" encoding="utf-8"?>
<p:tagLst xmlns:a="http://schemas.openxmlformats.org/drawingml/2006/main" xmlns:r="http://schemas.openxmlformats.org/officeDocument/2006/relationships" xmlns:p="http://schemas.openxmlformats.org/presentationml/2006/main">
  <p:tag name="NUM" val="11"/>
</p:tagLst>
</file>

<file path=ppt/tags/tag616.xml><?xml version="1.0" encoding="utf-8"?>
<p:tagLst xmlns:a="http://schemas.openxmlformats.org/drawingml/2006/main" xmlns:r="http://schemas.openxmlformats.org/officeDocument/2006/relationships" xmlns:p="http://schemas.openxmlformats.org/presentationml/2006/main">
  <p:tag name="NUM" val="12"/>
</p:tagLst>
</file>

<file path=ppt/tags/tag617.xml><?xml version="1.0" encoding="utf-8"?>
<p:tagLst xmlns:a="http://schemas.openxmlformats.org/drawingml/2006/main" xmlns:r="http://schemas.openxmlformats.org/officeDocument/2006/relationships" xmlns:p="http://schemas.openxmlformats.org/presentationml/2006/main">
  <p:tag name="NUM" val="13"/>
</p:tagLst>
</file>

<file path=ppt/tags/tag618.xml><?xml version="1.0" encoding="utf-8"?>
<p:tagLst xmlns:a="http://schemas.openxmlformats.org/drawingml/2006/main" xmlns:r="http://schemas.openxmlformats.org/officeDocument/2006/relationships" xmlns:p="http://schemas.openxmlformats.org/presentationml/2006/main">
  <p:tag name="NUM" val="14"/>
</p:tagLst>
</file>

<file path=ppt/tags/tag619.xml><?xml version="1.0" encoding="utf-8"?>
<p:tagLst xmlns:a="http://schemas.openxmlformats.org/drawingml/2006/main" xmlns:r="http://schemas.openxmlformats.org/officeDocument/2006/relationships" xmlns:p="http://schemas.openxmlformats.org/presentationml/2006/main">
  <p:tag name="NUM" val="15"/>
</p:tagLst>
</file>

<file path=ppt/tags/tag62.xml><?xml version="1.0" encoding="utf-8"?>
<p:tagLst xmlns:a="http://schemas.openxmlformats.org/drawingml/2006/main" xmlns:r="http://schemas.openxmlformats.org/officeDocument/2006/relationships" xmlns:p="http://schemas.openxmlformats.org/presentationml/2006/main">
  <p:tag name="NUM" val="7"/>
</p:tagLst>
</file>

<file path=ppt/tags/tag620.xml><?xml version="1.0" encoding="utf-8"?>
<p:tagLst xmlns:a="http://schemas.openxmlformats.org/drawingml/2006/main" xmlns:r="http://schemas.openxmlformats.org/officeDocument/2006/relationships" xmlns:p="http://schemas.openxmlformats.org/presentationml/2006/main">
  <p:tag name="NUM" val="16"/>
</p:tagLst>
</file>

<file path=ppt/tags/tag621.xml><?xml version="1.0" encoding="utf-8"?>
<p:tagLst xmlns:a="http://schemas.openxmlformats.org/drawingml/2006/main" xmlns:r="http://schemas.openxmlformats.org/officeDocument/2006/relationships" xmlns:p="http://schemas.openxmlformats.org/presentationml/2006/main">
  <p:tag name="NUM" val="17"/>
</p:tagLst>
</file>

<file path=ppt/tags/tag622.xml><?xml version="1.0" encoding="utf-8"?>
<p:tagLst xmlns:a="http://schemas.openxmlformats.org/drawingml/2006/main" xmlns:r="http://schemas.openxmlformats.org/officeDocument/2006/relationships" xmlns:p="http://schemas.openxmlformats.org/presentationml/2006/main">
  <p:tag name="NUM" val="18"/>
</p:tagLst>
</file>

<file path=ppt/tags/tag623.xml><?xml version="1.0" encoding="utf-8"?>
<p:tagLst xmlns:a="http://schemas.openxmlformats.org/drawingml/2006/main" xmlns:r="http://schemas.openxmlformats.org/officeDocument/2006/relationships" xmlns:p="http://schemas.openxmlformats.org/presentationml/2006/main">
  <p:tag name="NUM" val="1"/>
</p:tagLst>
</file>

<file path=ppt/tags/tag624.xml><?xml version="1.0" encoding="utf-8"?>
<p:tagLst xmlns:a="http://schemas.openxmlformats.org/drawingml/2006/main" xmlns:r="http://schemas.openxmlformats.org/officeDocument/2006/relationships" xmlns:p="http://schemas.openxmlformats.org/presentationml/2006/main">
  <p:tag name="NUM" val="2"/>
</p:tagLst>
</file>

<file path=ppt/tags/tag625.xml><?xml version="1.0" encoding="utf-8"?>
<p:tagLst xmlns:a="http://schemas.openxmlformats.org/drawingml/2006/main" xmlns:r="http://schemas.openxmlformats.org/officeDocument/2006/relationships" xmlns:p="http://schemas.openxmlformats.org/presentationml/2006/main">
  <p:tag name="NUM" val="3"/>
</p:tagLst>
</file>

<file path=ppt/tags/tag626.xml><?xml version="1.0" encoding="utf-8"?>
<p:tagLst xmlns:a="http://schemas.openxmlformats.org/drawingml/2006/main" xmlns:r="http://schemas.openxmlformats.org/officeDocument/2006/relationships" xmlns:p="http://schemas.openxmlformats.org/presentationml/2006/main">
  <p:tag name="NUM" val="4"/>
</p:tagLst>
</file>

<file path=ppt/tags/tag627.xml><?xml version="1.0" encoding="utf-8"?>
<p:tagLst xmlns:a="http://schemas.openxmlformats.org/drawingml/2006/main" xmlns:r="http://schemas.openxmlformats.org/officeDocument/2006/relationships" xmlns:p="http://schemas.openxmlformats.org/presentationml/2006/main">
  <p:tag name="NUM" val="5"/>
</p:tagLst>
</file>

<file path=ppt/tags/tag628.xml><?xml version="1.0" encoding="utf-8"?>
<p:tagLst xmlns:a="http://schemas.openxmlformats.org/drawingml/2006/main" xmlns:r="http://schemas.openxmlformats.org/officeDocument/2006/relationships" xmlns:p="http://schemas.openxmlformats.org/presentationml/2006/main">
  <p:tag name="NUM" val="6"/>
</p:tagLst>
</file>

<file path=ppt/tags/tag629.xml><?xml version="1.0" encoding="utf-8"?>
<p:tagLst xmlns:a="http://schemas.openxmlformats.org/drawingml/2006/main" xmlns:r="http://schemas.openxmlformats.org/officeDocument/2006/relationships" xmlns:p="http://schemas.openxmlformats.org/presentationml/2006/main">
  <p:tag name="NUM" val="7"/>
</p:tagLst>
</file>

<file path=ppt/tags/tag63.xml><?xml version="1.0" encoding="utf-8"?>
<p:tagLst xmlns:a="http://schemas.openxmlformats.org/drawingml/2006/main" xmlns:r="http://schemas.openxmlformats.org/officeDocument/2006/relationships" xmlns:p="http://schemas.openxmlformats.org/presentationml/2006/main">
  <p:tag name="NUM" val="8"/>
</p:tagLst>
</file>

<file path=ppt/tags/tag630.xml><?xml version="1.0" encoding="utf-8"?>
<p:tagLst xmlns:a="http://schemas.openxmlformats.org/drawingml/2006/main" xmlns:r="http://schemas.openxmlformats.org/officeDocument/2006/relationships" xmlns:p="http://schemas.openxmlformats.org/presentationml/2006/main">
  <p:tag name="NUM" val="8"/>
</p:tagLst>
</file>

<file path=ppt/tags/tag631.xml><?xml version="1.0" encoding="utf-8"?>
<p:tagLst xmlns:a="http://schemas.openxmlformats.org/drawingml/2006/main" xmlns:r="http://schemas.openxmlformats.org/officeDocument/2006/relationships" xmlns:p="http://schemas.openxmlformats.org/presentationml/2006/main">
  <p:tag name="NUM" val="9"/>
</p:tagLst>
</file>

<file path=ppt/tags/tag632.xml><?xml version="1.0" encoding="utf-8"?>
<p:tagLst xmlns:a="http://schemas.openxmlformats.org/drawingml/2006/main" xmlns:r="http://schemas.openxmlformats.org/officeDocument/2006/relationships" xmlns:p="http://schemas.openxmlformats.org/presentationml/2006/main">
  <p:tag name="NUM" val="10"/>
</p:tagLst>
</file>

<file path=ppt/tags/tag633.xml><?xml version="1.0" encoding="utf-8"?>
<p:tagLst xmlns:a="http://schemas.openxmlformats.org/drawingml/2006/main" xmlns:r="http://schemas.openxmlformats.org/officeDocument/2006/relationships" xmlns:p="http://schemas.openxmlformats.org/presentationml/2006/main">
  <p:tag name="NUM" val="11"/>
</p:tagLst>
</file>

<file path=ppt/tags/tag634.xml><?xml version="1.0" encoding="utf-8"?>
<p:tagLst xmlns:a="http://schemas.openxmlformats.org/drawingml/2006/main" xmlns:r="http://schemas.openxmlformats.org/officeDocument/2006/relationships" xmlns:p="http://schemas.openxmlformats.org/presentationml/2006/main">
  <p:tag name="NUM" val="12"/>
</p:tagLst>
</file>

<file path=ppt/tags/tag635.xml><?xml version="1.0" encoding="utf-8"?>
<p:tagLst xmlns:a="http://schemas.openxmlformats.org/drawingml/2006/main" xmlns:r="http://schemas.openxmlformats.org/officeDocument/2006/relationships" xmlns:p="http://schemas.openxmlformats.org/presentationml/2006/main">
  <p:tag name="NUM" val="13"/>
</p:tagLst>
</file>

<file path=ppt/tags/tag636.xml><?xml version="1.0" encoding="utf-8"?>
<p:tagLst xmlns:a="http://schemas.openxmlformats.org/drawingml/2006/main" xmlns:r="http://schemas.openxmlformats.org/officeDocument/2006/relationships" xmlns:p="http://schemas.openxmlformats.org/presentationml/2006/main">
  <p:tag name="NUM" val="14"/>
</p:tagLst>
</file>

<file path=ppt/tags/tag637.xml><?xml version="1.0" encoding="utf-8"?>
<p:tagLst xmlns:a="http://schemas.openxmlformats.org/drawingml/2006/main" xmlns:r="http://schemas.openxmlformats.org/officeDocument/2006/relationships" xmlns:p="http://schemas.openxmlformats.org/presentationml/2006/main">
  <p:tag name="NUM" val="15"/>
</p:tagLst>
</file>

<file path=ppt/tags/tag638.xml><?xml version="1.0" encoding="utf-8"?>
<p:tagLst xmlns:a="http://schemas.openxmlformats.org/drawingml/2006/main" xmlns:r="http://schemas.openxmlformats.org/officeDocument/2006/relationships" xmlns:p="http://schemas.openxmlformats.org/presentationml/2006/main">
  <p:tag name="NUM" val="16"/>
</p:tagLst>
</file>

<file path=ppt/tags/tag639.xml><?xml version="1.0" encoding="utf-8"?>
<p:tagLst xmlns:a="http://schemas.openxmlformats.org/drawingml/2006/main" xmlns:r="http://schemas.openxmlformats.org/officeDocument/2006/relationships" xmlns:p="http://schemas.openxmlformats.org/presentationml/2006/main">
  <p:tag name="NUM" val="17"/>
</p:tagLst>
</file>

<file path=ppt/tags/tag64.xml><?xml version="1.0" encoding="utf-8"?>
<p:tagLst xmlns:a="http://schemas.openxmlformats.org/drawingml/2006/main" xmlns:r="http://schemas.openxmlformats.org/officeDocument/2006/relationships" xmlns:p="http://schemas.openxmlformats.org/presentationml/2006/main">
  <p:tag name="NUM" val="9"/>
</p:tagLst>
</file>

<file path=ppt/tags/tag640.xml><?xml version="1.0" encoding="utf-8"?>
<p:tagLst xmlns:a="http://schemas.openxmlformats.org/drawingml/2006/main" xmlns:r="http://schemas.openxmlformats.org/officeDocument/2006/relationships" xmlns:p="http://schemas.openxmlformats.org/presentationml/2006/main">
  <p:tag name="NUM" val="19"/>
</p:tagLst>
</file>

<file path=ppt/tags/tag641.xml><?xml version="1.0" encoding="utf-8"?>
<p:tagLst xmlns:a="http://schemas.openxmlformats.org/drawingml/2006/main" xmlns:r="http://schemas.openxmlformats.org/officeDocument/2006/relationships" xmlns:p="http://schemas.openxmlformats.org/presentationml/2006/main">
  <p:tag name="NUM" val="1"/>
</p:tagLst>
</file>

<file path=ppt/tags/tag642.xml><?xml version="1.0" encoding="utf-8"?>
<p:tagLst xmlns:a="http://schemas.openxmlformats.org/drawingml/2006/main" xmlns:r="http://schemas.openxmlformats.org/officeDocument/2006/relationships" xmlns:p="http://schemas.openxmlformats.org/presentationml/2006/main">
  <p:tag name="NUM" val="2"/>
</p:tagLst>
</file>

<file path=ppt/tags/tag643.xml><?xml version="1.0" encoding="utf-8"?>
<p:tagLst xmlns:a="http://schemas.openxmlformats.org/drawingml/2006/main" xmlns:r="http://schemas.openxmlformats.org/officeDocument/2006/relationships" xmlns:p="http://schemas.openxmlformats.org/presentationml/2006/main">
  <p:tag name="NUM" val="3"/>
</p:tagLst>
</file>

<file path=ppt/tags/tag644.xml><?xml version="1.0" encoding="utf-8"?>
<p:tagLst xmlns:a="http://schemas.openxmlformats.org/drawingml/2006/main" xmlns:r="http://schemas.openxmlformats.org/officeDocument/2006/relationships" xmlns:p="http://schemas.openxmlformats.org/presentationml/2006/main">
  <p:tag name="NUM" val="4"/>
</p:tagLst>
</file>

<file path=ppt/tags/tag645.xml><?xml version="1.0" encoding="utf-8"?>
<p:tagLst xmlns:a="http://schemas.openxmlformats.org/drawingml/2006/main" xmlns:r="http://schemas.openxmlformats.org/officeDocument/2006/relationships" xmlns:p="http://schemas.openxmlformats.org/presentationml/2006/main">
  <p:tag name="NUM" val="5"/>
</p:tagLst>
</file>

<file path=ppt/tags/tag646.xml><?xml version="1.0" encoding="utf-8"?>
<p:tagLst xmlns:a="http://schemas.openxmlformats.org/drawingml/2006/main" xmlns:r="http://schemas.openxmlformats.org/officeDocument/2006/relationships" xmlns:p="http://schemas.openxmlformats.org/presentationml/2006/main">
  <p:tag name="NUM" val="6"/>
</p:tagLst>
</file>

<file path=ppt/tags/tag647.xml><?xml version="1.0" encoding="utf-8"?>
<p:tagLst xmlns:a="http://schemas.openxmlformats.org/drawingml/2006/main" xmlns:r="http://schemas.openxmlformats.org/officeDocument/2006/relationships" xmlns:p="http://schemas.openxmlformats.org/presentationml/2006/main">
  <p:tag name="NUM" val="7"/>
</p:tagLst>
</file>

<file path=ppt/tags/tag648.xml><?xml version="1.0" encoding="utf-8"?>
<p:tagLst xmlns:a="http://schemas.openxmlformats.org/drawingml/2006/main" xmlns:r="http://schemas.openxmlformats.org/officeDocument/2006/relationships" xmlns:p="http://schemas.openxmlformats.org/presentationml/2006/main">
  <p:tag name="NUM" val="8"/>
</p:tagLst>
</file>

<file path=ppt/tags/tag649.xml><?xml version="1.0" encoding="utf-8"?>
<p:tagLst xmlns:a="http://schemas.openxmlformats.org/drawingml/2006/main" xmlns:r="http://schemas.openxmlformats.org/officeDocument/2006/relationships" xmlns:p="http://schemas.openxmlformats.org/presentationml/2006/main">
  <p:tag name="NUM" val="9"/>
</p:tagLst>
</file>

<file path=ppt/tags/tag65.xml><?xml version="1.0" encoding="utf-8"?>
<p:tagLst xmlns:a="http://schemas.openxmlformats.org/drawingml/2006/main" xmlns:r="http://schemas.openxmlformats.org/officeDocument/2006/relationships" xmlns:p="http://schemas.openxmlformats.org/presentationml/2006/main">
  <p:tag name="NUM" val="10"/>
</p:tagLst>
</file>

<file path=ppt/tags/tag650.xml><?xml version="1.0" encoding="utf-8"?>
<p:tagLst xmlns:a="http://schemas.openxmlformats.org/drawingml/2006/main" xmlns:r="http://schemas.openxmlformats.org/officeDocument/2006/relationships" xmlns:p="http://schemas.openxmlformats.org/presentationml/2006/main">
  <p:tag name="NUM" val="10"/>
</p:tagLst>
</file>

<file path=ppt/tags/tag651.xml><?xml version="1.0" encoding="utf-8"?>
<p:tagLst xmlns:a="http://schemas.openxmlformats.org/drawingml/2006/main" xmlns:r="http://schemas.openxmlformats.org/officeDocument/2006/relationships" xmlns:p="http://schemas.openxmlformats.org/presentationml/2006/main">
  <p:tag name="NUM" val="11"/>
</p:tagLst>
</file>

<file path=ppt/tags/tag652.xml><?xml version="1.0" encoding="utf-8"?>
<p:tagLst xmlns:a="http://schemas.openxmlformats.org/drawingml/2006/main" xmlns:r="http://schemas.openxmlformats.org/officeDocument/2006/relationships" xmlns:p="http://schemas.openxmlformats.org/presentationml/2006/main">
  <p:tag name="NUM" val="12"/>
</p:tagLst>
</file>

<file path=ppt/tags/tag653.xml><?xml version="1.0" encoding="utf-8"?>
<p:tagLst xmlns:a="http://schemas.openxmlformats.org/drawingml/2006/main" xmlns:r="http://schemas.openxmlformats.org/officeDocument/2006/relationships" xmlns:p="http://schemas.openxmlformats.org/presentationml/2006/main">
  <p:tag name="NUM" val="13"/>
</p:tagLst>
</file>

<file path=ppt/tags/tag654.xml><?xml version="1.0" encoding="utf-8"?>
<p:tagLst xmlns:a="http://schemas.openxmlformats.org/drawingml/2006/main" xmlns:r="http://schemas.openxmlformats.org/officeDocument/2006/relationships" xmlns:p="http://schemas.openxmlformats.org/presentationml/2006/main">
  <p:tag name="NUM" val="14"/>
</p:tagLst>
</file>

<file path=ppt/tags/tag655.xml><?xml version="1.0" encoding="utf-8"?>
<p:tagLst xmlns:a="http://schemas.openxmlformats.org/drawingml/2006/main" xmlns:r="http://schemas.openxmlformats.org/officeDocument/2006/relationships" xmlns:p="http://schemas.openxmlformats.org/presentationml/2006/main">
  <p:tag name="NUM" val="15"/>
</p:tagLst>
</file>

<file path=ppt/tags/tag656.xml><?xml version="1.0" encoding="utf-8"?>
<p:tagLst xmlns:a="http://schemas.openxmlformats.org/drawingml/2006/main" xmlns:r="http://schemas.openxmlformats.org/officeDocument/2006/relationships" xmlns:p="http://schemas.openxmlformats.org/presentationml/2006/main">
  <p:tag name="NUM" val="16"/>
</p:tagLst>
</file>

<file path=ppt/tags/tag657.xml><?xml version="1.0" encoding="utf-8"?>
<p:tagLst xmlns:a="http://schemas.openxmlformats.org/drawingml/2006/main" xmlns:r="http://schemas.openxmlformats.org/officeDocument/2006/relationships" xmlns:p="http://schemas.openxmlformats.org/presentationml/2006/main">
  <p:tag name="NUM" val="17"/>
</p:tagLst>
</file>

<file path=ppt/tags/tag658.xml><?xml version="1.0" encoding="utf-8"?>
<p:tagLst xmlns:a="http://schemas.openxmlformats.org/drawingml/2006/main" xmlns:r="http://schemas.openxmlformats.org/officeDocument/2006/relationships" xmlns:p="http://schemas.openxmlformats.org/presentationml/2006/main">
  <p:tag name="NUM" val="19"/>
</p:tagLst>
</file>

<file path=ppt/tags/tag659.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11"/>
</p:tagLst>
</file>

<file path=ppt/tags/tag660.xml><?xml version="1.0" encoding="utf-8"?>
<p:tagLst xmlns:a="http://schemas.openxmlformats.org/drawingml/2006/main" xmlns:r="http://schemas.openxmlformats.org/officeDocument/2006/relationships" xmlns:p="http://schemas.openxmlformats.org/presentationml/2006/main">
  <p:tag name="NUM" val="2"/>
</p:tagLst>
</file>

<file path=ppt/tags/tag661.xml><?xml version="1.0" encoding="utf-8"?>
<p:tagLst xmlns:a="http://schemas.openxmlformats.org/drawingml/2006/main" xmlns:r="http://schemas.openxmlformats.org/officeDocument/2006/relationships" xmlns:p="http://schemas.openxmlformats.org/presentationml/2006/main">
  <p:tag name="NUM" val="3"/>
</p:tagLst>
</file>

<file path=ppt/tags/tag662.xml><?xml version="1.0" encoding="utf-8"?>
<p:tagLst xmlns:a="http://schemas.openxmlformats.org/drawingml/2006/main" xmlns:r="http://schemas.openxmlformats.org/officeDocument/2006/relationships" xmlns:p="http://schemas.openxmlformats.org/presentationml/2006/main">
  <p:tag name="NUM" val="4"/>
</p:tagLst>
</file>

<file path=ppt/tags/tag663.xml><?xml version="1.0" encoding="utf-8"?>
<p:tagLst xmlns:a="http://schemas.openxmlformats.org/drawingml/2006/main" xmlns:r="http://schemas.openxmlformats.org/officeDocument/2006/relationships" xmlns:p="http://schemas.openxmlformats.org/presentationml/2006/main">
  <p:tag name="NUM" val="5"/>
</p:tagLst>
</file>

<file path=ppt/tags/tag664.xml><?xml version="1.0" encoding="utf-8"?>
<p:tagLst xmlns:a="http://schemas.openxmlformats.org/drawingml/2006/main" xmlns:r="http://schemas.openxmlformats.org/officeDocument/2006/relationships" xmlns:p="http://schemas.openxmlformats.org/presentationml/2006/main">
  <p:tag name="NUM" val="6"/>
</p:tagLst>
</file>

<file path=ppt/tags/tag665.xml><?xml version="1.0" encoding="utf-8"?>
<p:tagLst xmlns:a="http://schemas.openxmlformats.org/drawingml/2006/main" xmlns:r="http://schemas.openxmlformats.org/officeDocument/2006/relationships" xmlns:p="http://schemas.openxmlformats.org/presentationml/2006/main">
  <p:tag name="NUM" val="7"/>
</p:tagLst>
</file>

<file path=ppt/tags/tag666.xml><?xml version="1.0" encoding="utf-8"?>
<p:tagLst xmlns:a="http://schemas.openxmlformats.org/drawingml/2006/main" xmlns:r="http://schemas.openxmlformats.org/officeDocument/2006/relationships" xmlns:p="http://schemas.openxmlformats.org/presentationml/2006/main">
  <p:tag name="NUM" val="8"/>
</p:tagLst>
</file>

<file path=ppt/tags/tag667.xml><?xml version="1.0" encoding="utf-8"?>
<p:tagLst xmlns:a="http://schemas.openxmlformats.org/drawingml/2006/main" xmlns:r="http://schemas.openxmlformats.org/officeDocument/2006/relationships" xmlns:p="http://schemas.openxmlformats.org/presentationml/2006/main">
  <p:tag name="NUM" val="9"/>
</p:tagLst>
</file>

<file path=ppt/tags/tag668.xml><?xml version="1.0" encoding="utf-8"?>
<p:tagLst xmlns:a="http://schemas.openxmlformats.org/drawingml/2006/main" xmlns:r="http://schemas.openxmlformats.org/officeDocument/2006/relationships" xmlns:p="http://schemas.openxmlformats.org/presentationml/2006/main">
  <p:tag name="NUM" val="10"/>
</p:tagLst>
</file>

<file path=ppt/tags/tag669.xml><?xml version="1.0" encoding="utf-8"?>
<p:tagLst xmlns:a="http://schemas.openxmlformats.org/drawingml/2006/main" xmlns:r="http://schemas.openxmlformats.org/officeDocument/2006/relationships" xmlns:p="http://schemas.openxmlformats.org/presentationml/2006/main">
  <p:tag name="NUM" val="11"/>
</p:tagLst>
</file>

<file path=ppt/tags/tag67.xml><?xml version="1.0" encoding="utf-8"?>
<p:tagLst xmlns:a="http://schemas.openxmlformats.org/drawingml/2006/main" xmlns:r="http://schemas.openxmlformats.org/officeDocument/2006/relationships" xmlns:p="http://schemas.openxmlformats.org/presentationml/2006/main">
  <p:tag name="NUM" val="12"/>
</p:tagLst>
</file>

<file path=ppt/tags/tag670.xml><?xml version="1.0" encoding="utf-8"?>
<p:tagLst xmlns:a="http://schemas.openxmlformats.org/drawingml/2006/main" xmlns:r="http://schemas.openxmlformats.org/officeDocument/2006/relationships" xmlns:p="http://schemas.openxmlformats.org/presentationml/2006/main">
  <p:tag name="NUM" val="12"/>
</p:tagLst>
</file>

<file path=ppt/tags/tag671.xml><?xml version="1.0" encoding="utf-8"?>
<p:tagLst xmlns:a="http://schemas.openxmlformats.org/drawingml/2006/main" xmlns:r="http://schemas.openxmlformats.org/officeDocument/2006/relationships" xmlns:p="http://schemas.openxmlformats.org/presentationml/2006/main">
  <p:tag name="NUM" val="13"/>
</p:tagLst>
</file>

<file path=ppt/tags/tag672.xml><?xml version="1.0" encoding="utf-8"?>
<p:tagLst xmlns:a="http://schemas.openxmlformats.org/drawingml/2006/main" xmlns:r="http://schemas.openxmlformats.org/officeDocument/2006/relationships" xmlns:p="http://schemas.openxmlformats.org/presentationml/2006/main">
  <p:tag name="NUM" val="14"/>
</p:tagLst>
</file>

<file path=ppt/tags/tag673.xml><?xml version="1.0" encoding="utf-8"?>
<p:tagLst xmlns:a="http://schemas.openxmlformats.org/drawingml/2006/main" xmlns:r="http://schemas.openxmlformats.org/officeDocument/2006/relationships" xmlns:p="http://schemas.openxmlformats.org/presentationml/2006/main">
  <p:tag name="NUM" val="15"/>
</p:tagLst>
</file>

<file path=ppt/tags/tag674.xml><?xml version="1.0" encoding="utf-8"?>
<p:tagLst xmlns:a="http://schemas.openxmlformats.org/drawingml/2006/main" xmlns:r="http://schemas.openxmlformats.org/officeDocument/2006/relationships" xmlns:p="http://schemas.openxmlformats.org/presentationml/2006/main">
  <p:tag name="NUM" val="16"/>
</p:tagLst>
</file>

<file path=ppt/tags/tag675.xml><?xml version="1.0" encoding="utf-8"?>
<p:tagLst xmlns:a="http://schemas.openxmlformats.org/drawingml/2006/main" xmlns:r="http://schemas.openxmlformats.org/officeDocument/2006/relationships" xmlns:p="http://schemas.openxmlformats.org/presentationml/2006/main">
  <p:tag name="NUM" val="17"/>
</p:tagLst>
</file>

<file path=ppt/tags/tag676.xml><?xml version="1.0" encoding="utf-8"?>
<p:tagLst xmlns:a="http://schemas.openxmlformats.org/drawingml/2006/main" xmlns:r="http://schemas.openxmlformats.org/officeDocument/2006/relationships" xmlns:p="http://schemas.openxmlformats.org/presentationml/2006/main">
  <p:tag name="NUM" val="18"/>
</p:tagLst>
</file>

<file path=ppt/tags/tag677.xml><?xml version="1.0" encoding="utf-8"?>
<p:tagLst xmlns:a="http://schemas.openxmlformats.org/drawingml/2006/main" xmlns:r="http://schemas.openxmlformats.org/officeDocument/2006/relationships" xmlns:p="http://schemas.openxmlformats.org/presentationml/2006/main">
  <p:tag name="NUM" val="19"/>
</p:tagLst>
</file>

<file path=ppt/tags/tag678.xml><?xml version="1.0" encoding="utf-8"?>
<p:tagLst xmlns:a="http://schemas.openxmlformats.org/drawingml/2006/main" xmlns:r="http://schemas.openxmlformats.org/officeDocument/2006/relationships" xmlns:p="http://schemas.openxmlformats.org/presentationml/2006/main">
  <p:tag name="NUM" val="20"/>
</p:tagLst>
</file>

<file path=ppt/tags/tag679.xml><?xml version="1.0" encoding="utf-8"?>
<p:tagLst xmlns:a="http://schemas.openxmlformats.org/drawingml/2006/main" xmlns:r="http://schemas.openxmlformats.org/officeDocument/2006/relationships" xmlns:p="http://schemas.openxmlformats.org/presentationml/2006/main">
  <p:tag name="NUM" val="21"/>
</p:tagLst>
</file>

<file path=ppt/tags/tag68.xml><?xml version="1.0" encoding="utf-8"?>
<p:tagLst xmlns:a="http://schemas.openxmlformats.org/drawingml/2006/main" xmlns:r="http://schemas.openxmlformats.org/officeDocument/2006/relationships" xmlns:p="http://schemas.openxmlformats.org/presentationml/2006/main">
  <p:tag name="NUM" val="13"/>
</p:tagLst>
</file>

<file path=ppt/tags/tag680.xml><?xml version="1.0" encoding="utf-8"?>
<p:tagLst xmlns:a="http://schemas.openxmlformats.org/drawingml/2006/main" xmlns:r="http://schemas.openxmlformats.org/officeDocument/2006/relationships" xmlns:p="http://schemas.openxmlformats.org/presentationml/2006/main">
  <p:tag name="NUM" val="22"/>
</p:tagLst>
</file>

<file path=ppt/tags/tag681.xml><?xml version="1.0" encoding="utf-8"?>
<p:tagLst xmlns:a="http://schemas.openxmlformats.org/drawingml/2006/main" xmlns:r="http://schemas.openxmlformats.org/officeDocument/2006/relationships" xmlns:p="http://schemas.openxmlformats.org/presentationml/2006/main">
  <p:tag name="NUM" val="1"/>
</p:tagLst>
</file>

<file path=ppt/tags/tag682.xml><?xml version="1.0" encoding="utf-8"?>
<p:tagLst xmlns:a="http://schemas.openxmlformats.org/drawingml/2006/main" xmlns:r="http://schemas.openxmlformats.org/officeDocument/2006/relationships" xmlns:p="http://schemas.openxmlformats.org/presentationml/2006/main">
  <p:tag name="NUM" val="2"/>
</p:tagLst>
</file>

<file path=ppt/tags/tag683.xml><?xml version="1.0" encoding="utf-8"?>
<p:tagLst xmlns:a="http://schemas.openxmlformats.org/drawingml/2006/main" xmlns:r="http://schemas.openxmlformats.org/officeDocument/2006/relationships" xmlns:p="http://schemas.openxmlformats.org/presentationml/2006/main">
  <p:tag name="NUM" val="3"/>
</p:tagLst>
</file>

<file path=ppt/tags/tag684.xml><?xml version="1.0" encoding="utf-8"?>
<p:tagLst xmlns:a="http://schemas.openxmlformats.org/drawingml/2006/main" xmlns:r="http://schemas.openxmlformats.org/officeDocument/2006/relationships" xmlns:p="http://schemas.openxmlformats.org/presentationml/2006/main">
  <p:tag name="NUM" val="4"/>
</p:tagLst>
</file>

<file path=ppt/tags/tag685.xml><?xml version="1.0" encoding="utf-8"?>
<p:tagLst xmlns:a="http://schemas.openxmlformats.org/drawingml/2006/main" xmlns:r="http://schemas.openxmlformats.org/officeDocument/2006/relationships" xmlns:p="http://schemas.openxmlformats.org/presentationml/2006/main">
  <p:tag name="NUM" val="5"/>
</p:tagLst>
</file>

<file path=ppt/tags/tag686.xml><?xml version="1.0" encoding="utf-8"?>
<p:tagLst xmlns:a="http://schemas.openxmlformats.org/drawingml/2006/main" xmlns:r="http://schemas.openxmlformats.org/officeDocument/2006/relationships" xmlns:p="http://schemas.openxmlformats.org/presentationml/2006/main">
  <p:tag name="NUM" val="6"/>
</p:tagLst>
</file>

<file path=ppt/tags/tag687.xml><?xml version="1.0" encoding="utf-8"?>
<p:tagLst xmlns:a="http://schemas.openxmlformats.org/drawingml/2006/main" xmlns:r="http://schemas.openxmlformats.org/officeDocument/2006/relationships" xmlns:p="http://schemas.openxmlformats.org/presentationml/2006/main">
  <p:tag name="NUM" val="7"/>
</p:tagLst>
</file>

<file path=ppt/tags/tag688.xml><?xml version="1.0" encoding="utf-8"?>
<p:tagLst xmlns:a="http://schemas.openxmlformats.org/drawingml/2006/main" xmlns:r="http://schemas.openxmlformats.org/officeDocument/2006/relationships" xmlns:p="http://schemas.openxmlformats.org/presentationml/2006/main">
  <p:tag name="NUM" val="8"/>
</p:tagLst>
</file>

<file path=ppt/tags/tag689.xml><?xml version="1.0" encoding="utf-8"?>
<p:tagLst xmlns:a="http://schemas.openxmlformats.org/drawingml/2006/main" xmlns:r="http://schemas.openxmlformats.org/officeDocument/2006/relationships" xmlns:p="http://schemas.openxmlformats.org/presentationml/2006/main">
  <p:tag name="NUM" val="9"/>
</p:tagLst>
</file>

<file path=ppt/tags/tag69.xml><?xml version="1.0" encoding="utf-8"?>
<p:tagLst xmlns:a="http://schemas.openxmlformats.org/drawingml/2006/main" xmlns:r="http://schemas.openxmlformats.org/officeDocument/2006/relationships" xmlns:p="http://schemas.openxmlformats.org/presentationml/2006/main">
  <p:tag name="NUM" val="14"/>
</p:tagLst>
</file>

<file path=ppt/tags/tag690.xml><?xml version="1.0" encoding="utf-8"?>
<p:tagLst xmlns:a="http://schemas.openxmlformats.org/drawingml/2006/main" xmlns:r="http://schemas.openxmlformats.org/officeDocument/2006/relationships" xmlns:p="http://schemas.openxmlformats.org/presentationml/2006/main">
  <p:tag name="NUM" val="10"/>
</p:tagLst>
</file>

<file path=ppt/tags/tag691.xml><?xml version="1.0" encoding="utf-8"?>
<p:tagLst xmlns:a="http://schemas.openxmlformats.org/drawingml/2006/main" xmlns:r="http://schemas.openxmlformats.org/officeDocument/2006/relationships" xmlns:p="http://schemas.openxmlformats.org/presentationml/2006/main">
  <p:tag name="NUM" val="11"/>
</p:tagLst>
</file>

<file path=ppt/tags/tag692.xml><?xml version="1.0" encoding="utf-8"?>
<p:tagLst xmlns:a="http://schemas.openxmlformats.org/drawingml/2006/main" xmlns:r="http://schemas.openxmlformats.org/officeDocument/2006/relationships" xmlns:p="http://schemas.openxmlformats.org/presentationml/2006/main">
  <p:tag name="NUM" val="12"/>
</p:tagLst>
</file>

<file path=ppt/tags/tag693.xml><?xml version="1.0" encoding="utf-8"?>
<p:tagLst xmlns:a="http://schemas.openxmlformats.org/drawingml/2006/main" xmlns:r="http://schemas.openxmlformats.org/officeDocument/2006/relationships" xmlns:p="http://schemas.openxmlformats.org/presentationml/2006/main">
  <p:tag name="NUM" val="13"/>
</p:tagLst>
</file>

<file path=ppt/tags/tag694.xml><?xml version="1.0" encoding="utf-8"?>
<p:tagLst xmlns:a="http://schemas.openxmlformats.org/drawingml/2006/main" xmlns:r="http://schemas.openxmlformats.org/officeDocument/2006/relationships" xmlns:p="http://schemas.openxmlformats.org/presentationml/2006/main">
  <p:tag name="NUM" val="14"/>
</p:tagLst>
</file>

<file path=ppt/tags/tag695.xml><?xml version="1.0" encoding="utf-8"?>
<p:tagLst xmlns:a="http://schemas.openxmlformats.org/drawingml/2006/main" xmlns:r="http://schemas.openxmlformats.org/officeDocument/2006/relationships" xmlns:p="http://schemas.openxmlformats.org/presentationml/2006/main">
  <p:tag name="NUM" val="15"/>
</p:tagLst>
</file>

<file path=ppt/tags/tag696.xml><?xml version="1.0" encoding="utf-8"?>
<p:tagLst xmlns:a="http://schemas.openxmlformats.org/drawingml/2006/main" xmlns:r="http://schemas.openxmlformats.org/officeDocument/2006/relationships" xmlns:p="http://schemas.openxmlformats.org/presentationml/2006/main">
  <p:tag name="NUM" val="16"/>
</p:tagLst>
</file>

<file path=ppt/tags/tag697.xml><?xml version="1.0" encoding="utf-8"?>
<p:tagLst xmlns:a="http://schemas.openxmlformats.org/drawingml/2006/main" xmlns:r="http://schemas.openxmlformats.org/officeDocument/2006/relationships" xmlns:p="http://schemas.openxmlformats.org/presentationml/2006/main">
  <p:tag name="NUM" val="17"/>
</p:tagLst>
</file>

<file path=ppt/tags/tag698.xml><?xml version="1.0" encoding="utf-8"?>
<p:tagLst xmlns:a="http://schemas.openxmlformats.org/drawingml/2006/main" xmlns:r="http://schemas.openxmlformats.org/officeDocument/2006/relationships" xmlns:p="http://schemas.openxmlformats.org/presentationml/2006/main">
  <p:tag name="NUM" val="18"/>
</p:tagLst>
</file>

<file path=ppt/tags/tag699.xml><?xml version="1.0" encoding="utf-8"?>
<p:tagLst xmlns:a="http://schemas.openxmlformats.org/drawingml/2006/main" xmlns:r="http://schemas.openxmlformats.org/officeDocument/2006/relationships" xmlns:p="http://schemas.openxmlformats.org/presentationml/2006/main">
  <p:tag name="NUM" val="19"/>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15"/>
</p:tagLst>
</file>

<file path=ppt/tags/tag700.xml><?xml version="1.0" encoding="utf-8"?>
<p:tagLst xmlns:a="http://schemas.openxmlformats.org/drawingml/2006/main" xmlns:r="http://schemas.openxmlformats.org/officeDocument/2006/relationships" xmlns:p="http://schemas.openxmlformats.org/presentationml/2006/main">
  <p:tag name="NUM" val="20"/>
</p:tagLst>
</file>

<file path=ppt/tags/tag701.xml><?xml version="1.0" encoding="utf-8"?>
<p:tagLst xmlns:a="http://schemas.openxmlformats.org/drawingml/2006/main" xmlns:r="http://schemas.openxmlformats.org/officeDocument/2006/relationships" xmlns:p="http://schemas.openxmlformats.org/presentationml/2006/main">
  <p:tag name="NUM" val="1"/>
</p:tagLst>
</file>

<file path=ppt/tags/tag702.xml><?xml version="1.0" encoding="utf-8"?>
<p:tagLst xmlns:a="http://schemas.openxmlformats.org/drawingml/2006/main" xmlns:r="http://schemas.openxmlformats.org/officeDocument/2006/relationships" xmlns:p="http://schemas.openxmlformats.org/presentationml/2006/main">
  <p:tag name="NUM" val="2"/>
</p:tagLst>
</file>

<file path=ppt/tags/tag703.xml><?xml version="1.0" encoding="utf-8"?>
<p:tagLst xmlns:a="http://schemas.openxmlformats.org/drawingml/2006/main" xmlns:r="http://schemas.openxmlformats.org/officeDocument/2006/relationships" xmlns:p="http://schemas.openxmlformats.org/presentationml/2006/main">
  <p:tag name="NUM" val="3"/>
</p:tagLst>
</file>

<file path=ppt/tags/tag704.xml><?xml version="1.0" encoding="utf-8"?>
<p:tagLst xmlns:a="http://schemas.openxmlformats.org/drawingml/2006/main" xmlns:r="http://schemas.openxmlformats.org/officeDocument/2006/relationships" xmlns:p="http://schemas.openxmlformats.org/presentationml/2006/main">
  <p:tag name="NUM" val="4"/>
</p:tagLst>
</file>

<file path=ppt/tags/tag705.xml><?xml version="1.0" encoding="utf-8"?>
<p:tagLst xmlns:a="http://schemas.openxmlformats.org/drawingml/2006/main" xmlns:r="http://schemas.openxmlformats.org/officeDocument/2006/relationships" xmlns:p="http://schemas.openxmlformats.org/presentationml/2006/main">
  <p:tag name="NUM" val="5"/>
</p:tagLst>
</file>

<file path=ppt/tags/tag706.xml><?xml version="1.0" encoding="utf-8"?>
<p:tagLst xmlns:a="http://schemas.openxmlformats.org/drawingml/2006/main" xmlns:r="http://schemas.openxmlformats.org/officeDocument/2006/relationships" xmlns:p="http://schemas.openxmlformats.org/presentationml/2006/main">
  <p:tag name="NUM" val="6"/>
</p:tagLst>
</file>

<file path=ppt/tags/tag707.xml><?xml version="1.0" encoding="utf-8"?>
<p:tagLst xmlns:a="http://schemas.openxmlformats.org/drawingml/2006/main" xmlns:r="http://schemas.openxmlformats.org/officeDocument/2006/relationships" xmlns:p="http://schemas.openxmlformats.org/presentationml/2006/main">
  <p:tag name="NUM" val="7"/>
</p:tagLst>
</file>

<file path=ppt/tags/tag708.xml><?xml version="1.0" encoding="utf-8"?>
<p:tagLst xmlns:a="http://schemas.openxmlformats.org/drawingml/2006/main" xmlns:r="http://schemas.openxmlformats.org/officeDocument/2006/relationships" xmlns:p="http://schemas.openxmlformats.org/presentationml/2006/main">
  <p:tag name="NUM" val="8"/>
</p:tagLst>
</file>

<file path=ppt/tags/tag709.xml><?xml version="1.0" encoding="utf-8"?>
<p:tagLst xmlns:a="http://schemas.openxmlformats.org/drawingml/2006/main" xmlns:r="http://schemas.openxmlformats.org/officeDocument/2006/relationships" xmlns:p="http://schemas.openxmlformats.org/presentationml/2006/main">
  <p:tag name="NUM" val="9"/>
</p:tagLst>
</file>

<file path=ppt/tags/tag71.xml><?xml version="1.0" encoding="utf-8"?>
<p:tagLst xmlns:a="http://schemas.openxmlformats.org/drawingml/2006/main" xmlns:r="http://schemas.openxmlformats.org/officeDocument/2006/relationships" xmlns:p="http://schemas.openxmlformats.org/presentationml/2006/main">
  <p:tag name="NUM" val="16"/>
</p:tagLst>
</file>

<file path=ppt/tags/tag710.xml><?xml version="1.0" encoding="utf-8"?>
<p:tagLst xmlns:a="http://schemas.openxmlformats.org/drawingml/2006/main" xmlns:r="http://schemas.openxmlformats.org/officeDocument/2006/relationships" xmlns:p="http://schemas.openxmlformats.org/presentationml/2006/main">
  <p:tag name="NUM" val="10"/>
</p:tagLst>
</file>

<file path=ppt/tags/tag711.xml><?xml version="1.0" encoding="utf-8"?>
<p:tagLst xmlns:a="http://schemas.openxmlformats.org/drawingml/2006/main" xmlns:r="http://schemas.openxmlformats.org/officeDocument/2006/relationships" xmlns:p="http://schemas.openxmlformats.org/presentationml/2006/main">
  <p:tag name="NUM" val="11"/>
</p:tagLst>
</file>

<file path=ppt/tags/tag712.xml><?xml version="1.0" encoding="utf-8"?>
<p:tagLst xmlns:a="http://schemas.openxmlformats.org/drawingml/2006/main" xmlns:r="http://schemas.openxmlformats.org/officeDocument/2006/relationships" xmlns:p="http://schemas.openxmlformats.org/presentationml/2006/main">
  <p:tag name="NUM" val="12"/>
</p:tagLst>
</file>

<file path=ppt/tags/tag713.xml><?xml version="1.0" encoding="utf-8"?>
<p:tagLst xmlns:a="http://schemas.openxmlformats.org/drawingml/2006/main" xmlns:r="http://schemas.openxmlformats.org/officeDocument/2006/relationships" xmlns:p="http://schemas.openxmlformats.org/presentationml/2006/main">
  <p:tag name="NUM" val="13"/>
</p:tagLst>
</file>

<file path=ppt/tags/tag714.xml><?xml version="1.0" encoding="utf-8"?>
<p:tagLst xmlns:a="http://schemas.openxmlformats.org/drawingml/2006/main" xmlns:r="http://schemas.openxmlformats.org/officeDocument/2006/relationships" xmlns:p="http://schemas.openxmlformats.org/presentationml/2006/main">
  <p:tag name="NUM" val="14"/>
</p:tagLst>
</file>

<file path=ppt/tags/tag715.xml><?xml version="1.0" encoding="utf-8"?>
<p:tagLst xmlns:a="http://schemas.openxmlformats.org/drawingml/2006/main" xmlns:r="http://schemas.openxmlformats.org/officeDocument/2006/relationships" xmlns:p="http://schemas.openxmlformats.org/presentationml/2006/main">
  <p:tag name="NUM" val="15"/>
</p:tagLst>
</file>

<file path=ppt/tags/tag716.xml><?xml version="1.0" encoding="utf-8"?>
<p:tagLst xmlns:a="http://schemas.openxmlformats.org/drawingml/2006/main" xmlns:r="http://schemas.openxmlformats.org/officeDocument/2006/relationships" xmlns:p="http://schemas.openxmlformats.org/presentationml/2006/main">
  <p:tag name="NUM" val="16"/>
</p:tagLst>
</file>

<file path=ppt/tags/tag717.xml><?xml version="1.0" encoding="utf-8"?>
<p:tagLst xmlns:a="http://schemas.openxmlformats.org/drawingml/2006/main" xmlns:r="http://schemas.openxmlformats.org/officeDocument/2006/relationships" xmlns:p="http://schemas.openxmlformats.org/presentationml/2006/main">
  <p:tag name="NUM" val="17"/>
</p:tagLst>
</file>

<file path=ppt/tags/tag718.xml><?xml version="1.0" encoding="utf-8"?>
<p:tagLst xmlns:a="http://schemas.openxmlformats.org/drawingml/2006/main" xmlns:r="http://schemas.openxmlformats.org/officeDocument/2006/relationships" xmlns:p="http://schemas.openxmlformats.org/presentationml/2006/main">
  <p:tag name="NUM" val="18"/>
</p:tagLst>
</file>

<file path=ppt/tags/tag719.xml><?xml version="1.0" encoding="utf-8"?>
<p:tagLst xmlns:a="http://schemas.openxmlformats.org/drawingml/2006/main" xmlns:r="http://schemas.openxmlformats.org/officeDocument/2006/relationships" xmlns:p="http://schemas.openxmlformats.org/presentationml/2006/main">
  <p:tag name="NUM" val="19"/>
</p:tagLst>
</file>

<file path=ppt/tags/tag72.xml><?xml version="1.0" encoding="utf-8"?>
<p:tagLst xmlns:a="http://schemas.openxmlformats.org/drawingml/2006/main" xmlns:r="http://schemas.openxmlformats.org/officeDocument/2006/relationships" xmlns:p="http://schemas.openxmlformats.org/presentationml/2006/main">
  <p:tag name="NUM" val="17"/>
</p:tagLst>
</file>

<file path=ppt/tags/tag720.xml><?xml version="1.0" encoding="utf-8"?>
<p:tagLst xmlns:a="http://schemas.openxmlformats.org/drawingml/2006/main" xmlns:r="http://schemas.openxmlformats.org/officeDocument/2006/relationships" xmlns:p="http://schemas.openxmlformats.org/presentationml/2006/main">
  <p:tag name="NUM" val="20"/>
</p:tagLst>
</file>

<file path=ppt/tags/tag721.xml><?xml version="1.0" encoding="utf-8"?>
<p:tagLst xmlns:a="http://schemas.openxmlformats.org/drawingml/2006/main" xmlns:r="http://schemas.openxmlformats.org/officeDocument/2006/relationships" xmlns:p="http://schemas.openxmlformats.org/presentationml/2006/main">
  <p:tag name="NUM" val="1"/>
</p:tagLst>
</file>

<file path=ppt/tags/tag722.xml><?xml version="1.0" encoding="utf-8"?>
<p:tagLst xmlns:a="http://schemas.openxmlformats.org/drawingml/2006/main" xmlns:r="http://schemas.openxmlformats.org/officeDocument/2006/relationships" xmlns:p="http://schemas.openxmlformats.org/presentationml/2006/main">
  <p:tag name="NUM" val="2"/>
</p:tagLst>
</file>

<file path=ppt/tags/tag723.xml><?xml version="1.0" encoding="utf-8"?>
<p:tagLst xmlns:a="http://schemas.openxmlformats.org/drawingml/2006/main" xmlns:r="http://schemas.openxmlformats.org/officeDocument/2006/relationships" xmlns:p="http://schemas.openxmlformats.org/presentationml/2006/main">
  <p:tag name="NUM" val="3"/>
</p:tagLst>
</file>

<file path=ppt/tags/tag724.xml><?xml version="1.0" encoding="utf-8"?>
<p:tagLst xmlns:a="http://schemas.openxmlformats.org/drawingml/2006/main" xmlns:r="http://schemas.openxmlformats.org/officeDocument/2006/relationships" xmlns:p="http://schemas.openxmlformats.org/presentationml/2006/main">
  <p:tag name="NUM" val="4"/>
</p:tagLst>
</file>

<file path=ppt/tags/tag725.xml><?xml version="1.0" encoding="utf-8"?>
<p:tagLst xmlns:a="http://schemas.openxmlformats.org/drawingml/2006/main" xmlns:r="http://schemas.openxmlformats.org/officeDocument/2006/relationships" xmlns:p="http://schemas.openxmlformats.org/presentationml/2006/main">
  <p:tag name="NUM" val="5"/>
</p:tagLst>
</file>

<file path=ppt/tags/tag726.xml><?xml version="1.0" encoding="utf-8"?>
<p:tagLst xmlns:a="http://schemas.openxmlformats.org/drawingml/2006/main" xmlns:r="http://schemas.openxmlformats.org/officeDocument/2006/relationships" xmlns:p="http://schemas.openxmlformats.org/presentationml/2006/main">
  <p:tag name="NUM" val="6"/>
</p:tagLst>
</file>

<file path=ppt/tags/tag727.xml><?xml version="1.0" encoding="utf-8"?>
<p:tagLst xmlns:a="http://schemas.openxmlformats.org/drawingml/2006/main" xmlns:r="http://schemas.openxmlformats.org/officeDocument/2006/relationships" xmlns:p="http://schemas.openxmlformats.org/presentationml/2006/main">
  <p:tag name="NUM" val="7"/>
</p:tagLst>
</file>

<file path=ppt/tags/tag728.xml><?xml version="1.0" encoding="utf-8"?>
<p:tagLst xmlns:a="http://schemas.openxmlformats.org/drawingml/2006/main" xmlns:r="http://schemas.openxmlformats.org/officeDocument/2006/relationships" xmlns:p="http://schemas.openxmlformats.org/presentationml/2006/main">
  <p:tag name="NUM" val="8"/>
</p:tagLst>
</file>

<file path=ppt/tags/tag729.xml><?xml version="1.0" encoding="utf-8"?>
<p:tagLst xmlns:a="http://schemas.openxmlformats.org/drawingml/2006/main" xmlns:r="http://schemas.openxmlformats.org/officeDocument/2006/relationships" xmlns:p="http://schemas.openxmlformats.org/presentationml/2006/main">
  <p:tag name="NUM" val="9"/>
</p:tagLst>
</file>

<file path=ppt/tags/tag73.xml><?xml version="1.0" encoding="utf-8"?>
<p:tagLst xmlns:a="http://schemas.openxmlformats.org/drawingml/2006/main" xmlns:r="http://schemas.openxmlformats.org/officeDocument/2006/relationships" xmlns:p="http://schemas.openxmlformats.org/presentationml/2006/main">
  <p:tag name="NUM" val="18"/>
</p:tagLst>
</file>

<file path=ppt/tags/tag730.xml><?xml version="1.0" encoding="utf-8"?>
<p:tagLst xmlns:a="http://schemas.openxmlformats.org/drawingml/2006/main" xmlns:r="http://schemas.openxmlformats.org/officeDocument/2006/relationships" xmlns:p="http://schemas.openxmlformats.org/presentationml/2006/main">
  <p:tag name="NUM" val="10"/>
</p:tagLst>
</file>

<file path=ppt/tags/tag731.xml><?xml version="1.0" encoding="utf-8"?>
<p:tagLst xmlns:a="http://schemas.openxmlformats.org/drawingml/2006/main" xmlns:r="http://schemas.openxmlformats.org/officeDocument/2006/relationships" xmlns:p="http://schemas.openxmlformats.org/presentationml/2006/main">
  <p:tag name="NUM" val="11"/>
</p:tagLst>
</file>

<file path=ppt/tags/tag732.xml><?xml version="1.0" encoding="utf-8"?>
<p:tagLst xmlns:a="http://schemas.openxmlformats.org/drawingml/2006/main" xmlns:r="http://schemas.openxmlformats.org/officeDocument/2006/relationships" xmlns:p="http://schemas.openxmlformats.org/presentationml/2006/main">
  <p:tag name="NUM" val="12"/>
</p:tagLst>
</file>

<file path=ppt/tags/tag733.xml><?xml version="1.0" encoding="utf-8"?>
<p:tagLst xmlns:a="http://schemas.openxmlformats.org/drawingml/2006/main" xmlns:r="http://schemas.openxmlformats.org/officeDocument/2006/relationships" xmlns:p="http://schemas.openxmlformats.org/presentationml/2006/main">
  <p:tag name="NUM" val="13"/>
</p:tagLst>
</file>

<file path=ppt/tags/tag734.xml><?xml version="1.0" encoding="utf-8"?>
<p:tagLst xmlns:a="http://schemas.openxmlformats.org/drawingml/2006/main" xmlns:r="http://schemas.openxmlformats.org/officeDocument/2006/relationships" xmlns:p="http://schemas.openxmlformats.org/presentationml/2006/main">
  <p:tag name="NUM" val="14"/>
</p:tagLst>
</file>

<file path=ppt/tags/tag735.xml><?xml version="1.0" encoding="utf-8"?>
<p:tagLst xmlns:a="http://schemas.openxmlformats.org/drawingml/2006/main" xmlns:r="http://schemas.openxmlformats.org/officeDocument/2006/relationships" xmlns:p="http://schemas.openxmlformats.org/presentationml/2006/main">
  <p:tag name="NUM" val="15"/>
</p:tagLst>
</file>

<file path=ppt/tags/tag736.xml><?xml version="1.0" encoding="utf-8"?>
<p:tagLst xmlns:a="http://schemas.openxmlformats.org/drawingml/2006/main" xmlns:r="http://schemas.openxmlformats.org/officeDocument/2006/relationships" xmlns:p="http://schemas.openxmlformats.org/presentationml/2006/main">
  <p:tag name="NUM" val="1"/>
</p:tagLst>
</file>

<file path=ppt/tags/tag737.xml><?xml version="1.0" encoding="utf-8"?>
<p:tagLst xmlns:a="http://schemas.openxmlformats.org/drawingml/2006/main" xmlns:r="http://schemas.openxmlformats.org/officeDocument/2006/relationships" xmlns:p="http://schemas.openxmlformats.org/presentationml/2006/main">
  <p:tag name="NUM" val="2"/>
</p:tagLst>
</file>

<file path=ppt/tags/tag738.xml><?xml version="1.0" encoding="utf-8"?>
<p:tagLst xmlns:a="http://schemas.openxmlformats.org/drawingml/2006/main" xmlns:r="http://schemas.openxmlformats.org/officeDocument/2006/relationships" xmlns:p="http://schemas.openxmlformats.org/presentationml/2006/main">
  <p:tag name="NUM" val="3"/>
</p:tagLst>
</file>

<file path=ppt/tags/tag739.xml><?xml version="1.0" encoding="utf-8"?>
<p:tagLst xmlns:a="http://schemas.openxmlformats.org/drawingml/2006/main" xmlns:r="http://schemas.openxmlformats.org/officeDocument/2006/relationships" xmlns:p="http://schemas.openxmlformats.org/presentationml/2006/main">
  <p:tag name="NUM" val="4"/>
</p:tagLst>
</file>

<file path=ppt/tags/tag74.xml><?xml version="1.0" encoding="utf-8"?>
<p:tagLst xmlns:a="http://schemas.openxmlformats.org/drawingml/2006/main" xmlns:r="http://schemas.openxmlformats.org/officeDocument/2006/relationships" xmlns:p="http://schemas.openxmlformats.org/presentationml/2006/main">
  <p:tag name="NUM" val="19"/>
</p:tagLst>
</file>

<file path=ppt/tags/tag740.xml><?xml version="1.0" encoding="utf-8"?>
<p:tagLst xmlns:a="http://schemas.openxmlformats.org/drawingml/2006/main" xmlns:r="http://schemas.openxmlformats.org/officeDocument/2006/relationships" xmlns:p="http://schemas.openxmlformats.org/presentationml/2006/main">
  <p:tag name="NUM" val="5"/>
</p:tagLst>
</file>

<file path=ppt/tags/tag741.xml><?xml version="1.0" encoding="utf-8"?>
<p:tagLst xmlns:a="http://schemas.openxmlformats.org/drawingml/2006/main" xmlns:r="http://schemas.openxmlformats.org/officeDocument/2006/relationships" xmlns:p="http://schemas.openxmlformats.org/presentationml/2006/main">
  <p:tag name="NUM" val="6"/>
</p:tagLst>
</file>

<file path=ppt/tags/tag742.xml><?xml version="1.0" encoding="utf-8"?>
<p:tagLst xmlns:a="http://schemas.openxmlformats.org/drawingml/2006/main" xmlns:r="http://schemas.openxmlformats.org/officeDocument/2006/relationships" xmlns:p="http://schemas.openxmlformats.org/presentationml/2006/main">
  <p:tag name="NUM" val="7"/>
</p:tagLst>
</file>

<file path=ppt/tags/tag743.xml><?xml version="1.0" encoding="utf-8"?>
<p:tagLst xmlns:a="http://schemas.openxmlformats.org/drawingml/2006/main" xmlns:r="http://schemas.openxmlformats.org/officeDocument/2006/relationships" xmlns:p="http://schemas.openxmlformats.org/presentationml/2006/main">
  <p:tag name="NUM" val="8"/>
</p:tagLst>
</file>

<file path=ppt/tags/tag744.xml><?xml version="1.0" encoding="utf-8"?>
<p:tagLst xmlns:a="http://schemas.openxmlformats.org/drawingml/2006/main" xmlns:r="http://schemas.openxmlformats.org/officeDocument/2006/relationships" xmlns:p="http://schemas.openxmlformats.org/presentationml/2006/main">
  <p:tag name="NUM" val="9"/>
</p:tagLst>
</file>

<file path=ppt/tags/tag745.xml><?xml version="1.0" encoding="utf-8"?>
<p:tagLst xmlns:a="http://schemas.openxmlformats.org/drawingml/2006/main" xmlns:r="http://schemas.openxmlformats.org/officeDocument/2006/relationships" xmlns:p="http://schemas.openxmlformats.org/presentationml/2006/main">
  <p:tag name="NUM" val="10"/>
</p:tagLst>
</file>

<file path=ppt/tags/tag746.xml><?xml version="1.0" encoding="utf-8"?>
<p:tagLst xmlns:a="http://schemas.openxmlformats.org/drawingml/2006/main" xmlns:r="http://schemas.openxmlformats.org/officeDocument/2006/relationships" xmlns:p="http://schemas.openxmlformats.org/presentationml/2006/main">
  <p:tag name="NUM" val="11"/>
</p:tagLst>
</file>

<file path=ppt/tags/tag747.xml><?xml version="1.0" encoding="utf-8"?>
<p:tagLst xmlns:a="http://schemas.openxmlformats.org/drawingml/2006/main" xmlns:r="http://schemas.openxmlformats.org/officeDocument/2006/relationships" xmlns:p="http://schemas.openxmlformats.org/presentationml/2006/main">
  <p:tag name="NUM" val="12"/>
</p:tagLst>
</file>

<file path=ppt/tags/tag748.xml><?xml version="1.0" encoding="utf-8"?>
<p:tagLst xmlns:a="http://schemas.openxmlformats.org/drawingml/2006/main" xmlns:r="http://schemas.openxmlformats.org/officeDocument/2006/relationships" xmlns:p="http://schemas.openxmlformats.org/presentationml/2006/main">
  <p:tag name="NUM" val="13"/>
</p:tagLst>
</file>

<file path=ppt/tags/tag749.xml><?xml version="1.0" encoding="utf-8"?>
<p:tagLst xmlns:a="http://schemas.openxmlformats.org/drawingml/2006/main" xmlns:r="http://schemas.openxmlformats.org/officeDocument/2006/relationships" xmlns:p="http://schemas.openxmlformats.org/presentationml/2006/main">
  <p:tag name="NUM" val="14"/>
</p:tagLst>
</file>

<file path=ppt/tags/tag75.xml><?xml version="1.0" encoding="utf-8"?>
<p:tagLst xmlns:a="http://schemas.openxmlformats.org/drawingml/2006/main" xmlns:r="http://schemas.openxmlformats.org/officeDocument/2006/relationships" xmlns:p="http://schemas.openxmlformats.org/presentationml/2006/main">
  <p:tag name="NUM" val="20"/>
</p:tagLst>
</file>

<file path=ppt/tags/tag750.xml><?xml version="1.0" encoding="utf-8"?>
<p:tagLst xmlns:a="http://schemas.openxmlformats.org/drawingml/2006/main" xmlns:r="http://schemas.openxmlformats.org/officeDocument/2006/relationships" xmlns:p="http://schemas.openxmlformats.org/presentationml/2006/main">
  <p:tag name="NUM" val="15"/>
</p:tagLst>
</file>

<file path=ppt/tags/tag751.xml><?xml version="1.0" encoding="utf-8"?>
<p:tagLst xmlns:a="http://schemas.openxmlformats.org/drawingml/2006/main" xmlns:r="http://schemas.openxmlformats.org/officeDocument/2006/relationships" xmlns:p="http://schemas.openxmlformats.org/presentationml/2006/main">
  <p:tag name="NUM" val="16"/>
</p:tagLst>
</file>

<file path=ppt/tags/tag752.xml><?xml version="1.0" encoding="utf-8"?>
<p:tagLst xmlns:a="http://schemas.openxmlformats.org/drawingml/2006/main" xmlns:r="http://schemas.openxmlformats.org/officeDocument/2006/relationships" xmlns:p="http://schemas.openxmlformats.org/presentationml/2006/main">
  <p:tag name="NUM" val="17"/>
</p:tagLst>
</file>

<file path=ppt/tags/tag753.xml><?xml version="1.0" encoding="utf-8"?>
<p:tagLst xmlns:a="http://schemas.openxmlformats.org/drawingml/2006/main" xmlns:r="http://schemas.openxmlformats.org/officeDocument/2006/relationships" xmlns:p="http://schemas.openxmlformats.org/presentationml/2006/main">
  <p:tag name="NUM" val="18"/>
</p:tagLst>
</file>

<file path=ppt/tags/tag754.xml><?xml version="1.0" encoding="utf-8"?>
<p:tagLst xmlns:a="http://schemas.openxmlformats.org/drawingml/2006/main" xmlns:r="http://schemas.openxmlformats.org/officeDocument/2006/relationships" xmlns:p="http://schemas.openxmlformats.org/presentationml/2006/main">
  <p:tag name="NUM" val="19"/>
</p:tagLst>
</file>

<file path=ppt/tags/tag755.xml><?xml version="1.0" encoding="utf-8"?>
<p:tagLst xmlns:a="http://schemas.openxmlformats.org/drawingml/2006/main" xmlns:r="http://schemas.openxmlformats.org/officeDocument/2006/relationships" xmlns:p="http://schemas.openxmlformats.org/presentationml/2006/main">
  <p:tag name="NUM" val="20"/>
</p:tagLst>
</file>

<file path=ppt/tags/tag756.xml><?xml version="1.0" encoding="utf-8"?>
<p:tagLst xmlns:a="http://schemas.openxmlformats.org/drawingml/2006/main" xmlns:r="http://schemas.openxmlformats.org/officeDocument/2006/relationships" xmlns:p="http://schemas.openxmlformats.org/presentationml/2006/main">
  <p:tag name="NUM" val="21"/>
</p:tagLst>
</file>

<file path=ppt/tags/tag757.xml><?xml version="1.0" encoding="utf-8"?>
<p:tagLst xmlns:a="http://schemas.openxmlformats.org/drawingml/2006/main" xmlns:r="http://schemas.openxmlformats.org/officeDocument/2006/relationships" xmlns:p="http://schemas.openxmlformats.org/presentationml/2006/main">
  <p:tag name="NUM" val="22"/>
</p:tagLst>
</file>

<file path=ppt/tags/tag758.xml><?xml version="1.0" encoding="utf-8"?>
<p:tagLst xmlns:a="http://schemas.openxmlformats.org/drawingml/2006/main" xmlns:r="http://schemas.openxmlformats.org/officeDocument/2006/relationships" xmlns:p="http://schemas.openxmlformats.org/presentationml/2006/main">
  <p:tag name="NUM" val="23"/>
</p:tagLst>
</file>

<file path=ppt/tags/tag759.xml><?xml version="1.0" encoding="utf-8"?>
<p:tagLst xmlns:a="http://schemas.openxmlformats.org/drawingml/2006/main" xmlns:r="http://schemas.openxmlformats.org/officeDocument/2006/relationships" xmlns:p="http://schemas.openxmlformats.org/presentationml/2006/main">
  <p:tag name="NUM" val="24"/>
</p:tagLst>
</file>

<file path=ppt/tags/tag76.xml><?xml version="1.0" encoding="utf-8"?>
<p:tagLst xmlns:a="http://schemas.openxmlformats.org/drawingml/2006/main" xmlns:r="http://schemas.openxmlformats.org/officeDocument/2006/relationships" xmlns:p="http://schemas.openxmlformats.org/presentationml/2006/main">
  <p:tag name="NUM" val="21"/>
</p:tagLst>
</file>

<file path=ppt/tags/tag760.xml><?xml version="1.0" encoding="utf-8"?>
<p:tagLst xmlns:a="http://schemas.openxmlformats.org/drawingml/2006/main" xmlns:r="http://schemas.openxmlformats.org/officeDocument/2006/relationships" xmlns:p="http://schemas.openxmlformats.org/presentationml/2006/main">
  <p:tag name="NUM" val="1"/>
</p:tagLst>
</file>

<file path=ppt/tags/tag761.xml><?xml version="1.0" encoding="utf-8"?>
<p:tagLst xmlns:a="http://schemas.openxmlformats.org/drawingml/2006/main" xmlns:r="http://schemas.openxmlformats.org/officeDocument/2006/relationships" xmlns:p="http://schemas.openxmlformats.org/presentationml/2006/main">
  <p:tag name="NUM" val="2"/>
</p:tagLst>
</file>

<file path=ppt/tags/tag762.xml><?xml version="1.0" encoding="utf-8"?>
<p:tagLst xmlns:a="http://schemas.openxmlformats.org/drawingml/2006/main" xmlns:r="http://schemas.openxmlformats.org/officeDocument/2006/relationships" xmlns:p="http://schemas.openxmlformats.org/presentationml/2006/main">
  <p:tag name="NUM" val="3"/>
</p:tagLst>
</file>

<file path=ppt/tags/tag763.xml><?xml version="1.0" encoding="utf-8"?>
<p:tagLst xmlns:a="http://schemas.openxmlformats.org/drawingml/2006/main" xmlns:r="http://schemas.openxmlformats.org/officeDocument/2006/relationships" xmlns:p="http://schemas.openxmlformats.org/presentationml/2006/main">
  <p:tag name="NUM" val="4"/>
</p:tagLst>
</file>

<file path=ppt/tags/tag764.xml><?xml version="1.0" encoding="utf-8"?>
<p:tagLst xmlns:a="http://schemas.openxmlformats.org/drawingml/2006/main" xmlns:r="http://schemas.openxmlformats.org/officeDocument/2006/relationships" xmlns:p="http://schemas.openxmlformats.org/presentationml/2006/main">
  <p:tag name="NUM" val="5"/>
</p:tagLst>
</file>

<file path=ppt/tags/tag765.xml><?xml version="1.0" encoding="utf-8"?>
<p:tagLst xmlns:a="http://schemas.openxmlformats.org/drawingml/2006/main" xmlns:r="http://schemas.openxmlformats.org/officeDocument/2006/relationships" xmlns:p="http://schemas.openxmlformats.org/presentationml/2006/main">
  <p:tag name="NUM" val="6"/>
</p:tagLst>
</file>

<file path=ppt/tags/tag766.xml><?xml version="1.0" encoding="utf-8"?>
<p:tagLst xmlns:a="http://schemas.openxmlformats.org/drawingml/2006/main" xmlns:r="http://schemas.openxmlformats.org/officeDocument/2006/relationships" xmlns:p="http://schemas.openxmlformats.org/presentationml/2006/main">
  <p:tag name="NUM" val="7"/>
</p:tagLst>
</file>

<file path=ppt/tags/tag767.xml><?xml version="1.0" encoding="utf-8"?>
<p:tagLst xmlns:a="http://schemas.openxmlformats.org/drawingml/2006/main" xmlns:r="http://schemas.openxmlformats.org/officeDocument/2006/relationships" xmlns:p="http://schemas.openxmlformats.org/presentationml/2006/main">
  <p:tag name="NUM" val="8"/>
</p:tagLst>
</file>

<file path=ppt/tags/tag768.xml><?xml version="1.0" encoding="utf-8"?>
<p:tagLst xmlns:a="http://schemas.openxmlformats.org/drawingml/2006/main" xmlns:r="http://schemas.openxmlformats.org/officeDocument/2006/relationships" xmlns:p="http://schemas.openxmlformats.org/presentationml/2006/main">
  <p:tag name="NUM" val="9"/>
</p:tagLst>
</file>

<file path=ppt/tags/tag769.xml><?xml version="1.0" encoding="utf-8"?>
<p:tagLst xmlns:a="http://schemas.openxmlformats.org/drawingml/2006/main" xmlns:r="http://schemas.openxmlformats.org/officeDocument/2006/relationships" xmlns:p="http://schemas.openxmlformats.org/presentationml/2006/main">
  <p:tag name="NUM" val="10"/>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70.xml><?xml version="1.0" encoding="utf-8"?>
<p:tagLst xmlns:a="http://schemas.openxmlformats.org/drawingml/2006/main" xmlns:r="http://schemas.openxmlformats.org/officeDocument/2006/relationships" xmlns:p="http://schemas.openxmlformats.org/presentationml/2006/main">
  <p:tag name="NUM" val="11"/>
</p:tagLst>
</file>

<file path=ppt/tags/tag771.xml><?xml version="1.0" encoding="utf-8"?>
<p:tagLst xmlns:a="http://schemas.openxmlformats.org/drawingml/2006/main" xmlns:r="http://schemas.openxmlformats.org/officeDocument/2006/relationships" xmlns:p="http://schemas.openxmlformats.org/presentationml/2006/main">
  <p:tag name="NUM" val="12"/>
</p:tagLst>
</file>

<file path=ppt/tags/tag772.xml><?xml version="1.0" encoding="utf-8"?>
<p:tagLst xmlns:a="http://schemas.openxmlformats.org/drawingml/2006/main" xmlns:r="http://schemas.openxmlformats.org/officeDocument/2006/relationships" xmlns:p="http://schemas.openxmlformats.org/presentationml/2006/main">
  <p:tag name="NUM" val="13"/>
</p:tagLst>
</file>

<file path=ppt/tags/tag773.xml><?xml version="1.0" encoding="utf-8"?>
<p:tagLst xmlns:a="http://schemas.openxmlformats.org/drawingml/2006/main" xmlns:r="http://schemas.openxmlformats.org/officeDocument/2006/relationships" xmlns:p="http://schemas.openxmlformats.org/presentationml/2006/main">
  <p:tag name="NUM" val="14"/>
</p:tagLst>
</file>

<file path=ppt/tags/tag774.xml><?xml version="1.0" encoding="utf-8"?>
<p:tagLst xmlns:a="http://schemas.openxmlformats.org/drawingml/2006/main" xmlns:r="http://schemas.openxmlformats.org/officeDocument/2006/relationships" xmlns:p="http://schemas.openxmlformats.org/presentationml/2006/main">
  <p:tag name="NUM" val="15"/>
</p:tagLst>
</file>

<file path=ppt/tags/tag775.xml><?xml version="1.0" encoding="utf-8"?>
<p:tagLst xmlns:a="http://schemas.openxmlformats.org/drawingml/2006/main" xmlns:r="http://schemas.openxmlformats.org/officeDocument/2006/relationships" xmlns:p="http://schemas.openxmlformats.org/presentationml/2006/main">
  <p:tag name="NUM" val="16"/>
</p:tagLst>
</file>

<file path=ppt/tags/tag776.xml><?xml version="1.0" encoding="utf-8"?>
<p:tagLst xmlns:a="http://schemas.openxmlformats.org/drawingml/2006/main" xmlns:r="http://schemas.openxmlformats.org/officeDocument/2006/relationships" xmlns:p="http://schemas.openxmlformats.org/presentationml/2006/main">
  <p:tag name="NUM" val="17"/>
</p:tagLst>
</file>

<file path=ppt/tags/tag777.xml><?xml version="1.0" encoding="utf-8"?>
<p:tagLst xmlns:a="http://schemas.openxmlformats.org/drawingml/2006/main" xmlns:r="http://schemas.openxmlformats.org/officeDocument/2006/relationships" xmlns:p="http://schemas.openxmlformats.org/presentationml/2006/main">
  <p:tag name="NUM" val="18"/>
</p:tagLst>
</file>

<file path=ppt/tags/tag778.xml><?xml version="1.0" encoding="utf-8"?>
<p:tagLst xmlns:a="http://schemas.openxmlformats.org/drawingml/2006/main" xmlns:r="http://schemas.openxmlformats.org/officeDocument/2006/relationships" xmlns:p="http://schemas.openxmlformats.org/presentationml/2006/main">
  <p:tag name="NUM" val="19"/>
</p:tagLst>
</file>

<file path=ppt/tags/tag779.xml><?xml version="1.0" encoding="utf-8"?>
<p:tagLst xmlns:a="http://schemas.openxmlformats.org/drawingml/2006/main" xmlns:r="http://schemas.openxmlformats.org/officeDocument/2006/relationships" xmlns:p="http://schemas.openxmlformats.org/presentationml/2006/main">
  <p:tag name="NUM" val="20"/>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80.xml><?xml version="1.0" encoding="utf-8"?>
<p:tagLst xmlns:a="http://schemas.openxmlformats.org/drawingml/2006/main" xmlns:r="http://schemas.openxmlformats.org/officeDocument/2006/relationships" xmlns:p="http://schemas.openxmlformats.org/presentationml/2006/main">
  <p:tag name="NUM" val="21"/>
</p:tagLst>
</file>

<file path=ppt/tags/tag781.xml><?xml version="1.0" encoding="utf-8"?>
<p:tagLst xmlns:a="http://schemas.openxmlformats.org/drawingml/2006/main" xmlns:r="http://schemas.openxmlformats.org/officeDocument/2006/relationships" xmlns:p="http://schemas.openxmlformats.org/presentationml/2006/main">
  <p:tag name="NUM" val="22"/>
</p:tagLst>
</file>

<file path=ppt/tags/tag782.xml><?xml version="1.0" encoding="utf-8"?>
<p:tagLst xmlns:a="http://schemas.openxmlformats.org/drawingml/2006/main" xmlns:r="http://schemas.openxmlformats.org/officeDocument/2006/relationships" xmlns:p="http://schemas.openxmlformats.org/presentationml/2006/main">
  <p:tag name="NUM" val="23"/>
</p:tagLst>
</file>

<file path=ppt/tags/tag783.xml><?xml version="1.0" encoding="utf-8"?>
<p:tagLst xmlns:a="http://schemas.openxmlformats.org/drawingml/2006/main" xmlns:r="http://schemas.openxmlformats.org/officeDocument/2006/relationships" xmlns:p="http://schemas.openxmlformats.org/presentationml/2006/main">
  <p:tag name="NUM" val="24"/>
</p:tagLst>
</file>

<file path=ppt/tags/tag784.xml><?xml version="1.0" encoding="utf-8"?>
<p:tagLst xmlns:a="http://schemas.openxmlformats.org/drawingml/2006/main" xmlns:r="http://schemas.openxmlformats.org/officeDocument/2006/relationships" xmlns:p="http://schemas.openxmlformats.org/presentationml/2006/main">
  <p:tag name="NUM" val="1"/>
</p:tagLst>
</file>

<file path=ppt/tags/tag785.xml><?xml version="1.0" encoding="utf-8"?>
<p:tagLst xmlns:a="http://schemas.openxmlformats.org/drawingml/2006/main" xmlns:r="http://schemas.openxmlformats.org/officeDocument/2006/relationships" xmlns:p="http://schemas.openxmlformats.org/presentationml/2006/main">
  <p:tag name="NUM" val="2"/>
</p:tagLst>
</file>

<file path=ppt/tags/tag786.xml><?xml version="1.0" encoding="utf-8"?>
<p:tagLst xmlns:a="http://schemas.openxmlformats.org/drawingml/2006/main" xmlns:r="http://schemas.openxmlformats.org/officeDocument/2006/relationships" xmlns:p="http://schemas.openxmlformats.org/presentationml/2006/main">
  <p:tag name="NUM" val="3"/>
</p:tagLst>
</file>

<file path=ppt/tags/tag787.xml><?xml version="1.0" encoding="utf-8"?>
<p:tagLst xmlns:a="http://schemas.openxmlformats.org/drawingml/2006/main" xmlns:r="http://schemas.openxmlformats.org/officeDocument/2006/relationships" xmlns:p="http://schemas.openxmlformats.org/presentationml/2006/main">
  <p:tag name="NUM" val="4"/>
</p:tagLst>
</file>

<file path=ppt/tags/tag788.xml><?xml version="1.0" encoding="utf-8"?>
<p:tagLst xmlns:a="http://schemas.openxmlformats.org/drawingml/2006/main" xmlns:r="http://schemas.openxmlformats.org/officeDocument/2006/relationships" xmlns:p="http://schemas.openxmlformats.org/presentationml/2006/main">
  <p:tag name="NUM" val="5"/>
</p:tagLst>
</file>

<file path=ppt/tags/tag789.xml><?xml version="1.0" encoding="utf-8"?>
<p:tagLst xmlns:a="http://schemas.openxmlformats.org/drawingml/2006/main" xmlns:r="http://schemas.openxmlformats.org/officeDocument/2006/relationships" xmlns:p="http://schemas.openxmlformats.org/presentationml/2006/main">
  <p:tag name="NUM" val="6"/>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790.xml><?xml version="1.0" encoding="utf-8"?>
<p:tagLst xmlns:a="http://schemas.openxmlformats.org/drawingml/2006/main" xmlns:r="http://schemas.openxmlformats.org/officeDocument/2006/relationships" xmlns:p="http://schemas.openxmlformats.org/presentationml/2006/main">
  <p:tag name="NUM" val="7"/>
</p:tagLst>
</file>

<file path=ppt/tags/tag791.xml><?xml version="1.0" encoding="utf-8"?>
<p:tagLst xmlns:a="http://schemas.openxmlformats.org/drawingml/2006/main" xmlns:r="http://schemas.openxmlformats.org/officeDocument/2006/relationships" xmlns:p="http://schemas.openxmlformats.org/presentationml/2006/main">
  <p:tag name="NUM" val="8"/>
</p:tagLst>
</file>

<file path=ppt/tags/tag792.xml><?xml version="1.0" encoding="utf-8"?>
<p:tagLst xmlns:a="http://schemas.openxmlformats.org/drawingml/2006/main" xmlns:r="http://schemas.openxmlformats.org/officeDocument/2006/relationships" xmlns:p="http://schemas.openxmlformats.org/presentationml/2006/main">
  <p:tag name="NUM" val="9"/>
</p:tagLst>
</file>

<file path=ppt/tags/tag793.xml><?xml version="1.0" encoding="utf-8"?>
<p:tagLst xmlns:a="http://schemas.openxmlformats.org/drawingml/2006/main" xmlns:r="http://schemas.openxmlformats.org/officeDocument/2006/relationships" xmlns:p="http://schemas.openxmlformats.org/presentationml/2006/main">
  <p:tag name="NUM" val="10"/>
</p:tagLst>
</file>

<file path=ppt/tags/tag794.xml><?xml version="1.0" encoding="utf-8"?>
<p:tagLst xmlns:a="http://schemas.openxmlformats.org/drawingml/2006/main" xmlns:r="http://schemas.openxmlformats.org/officeDocument/2006/relationships" xmlns:p="http://schemas.openxmlformats.org/presentationml/2006/main">
  <p:tag name="NUM" val="11"/>
</p:tagLst>
</file>

<file path=ppt/tags/tag795.xml><?xml version="1.0" encoding="utf-8"?>
<p:tagLst xmlns:a="http://schemas.openxmlformats.org/drawingml/2006/main" xmlns:r="http://schemas.openxmlformats.org/officeDocument/2006/relationships" xmlns:p="http://schemas.openxmlformats.org/presentationml/2006/main">
  <p:tag name="NUM" val="12"/>
</p:tagLst>
</file>

<file path=ppt/tags/tag796.xml><?xml version="1.0" encoding="utf-8"?>
<p:tagLst xmlns:a="http://schemas.openxmlformats.org/drawingml/2006/main" xmlns:r="http://schemas.openxmlformats.org/officeDocument/2006/relationships" xmlns:p="http://schemas.openxmlformats.org/presentationml/2006/main">
  <p:tag name="NUM" val="13"/>
</p:tagLst>
</file>

<file path=ppt/tags/tag797.xml><?xml version="1.0" encoding="utf-8"?>
<p:tagLst xmlns:a="http://schemas.openxmlformats.org/drawingml/2006/main" xmlns:r="http://schemas.openxmlformats.org/officeDocument/2006/relationships" xmlns:p="http://schemas.openxmlformats.org/presentationml/2006/main">
  <p:tag name="NUM" val="14"/>
</p:tagLst>
</file>

<file path=ppt/tags/tag798.xml><?xml version="1.0" encoding="utf-8"?>
<p:tagLst xmlns:a="http://schemas.openxmlformats.org/drawingml/2006/main" xmlns:r="http://schemas.openxmlformats.org/officeDocument/2006/relationships" xmlns:p="http://schemas.openxmlformats.org/presentationml/2006/main">
  <p:tag name="NUM" val="15"/>
</p:tagLst>
</file>

<file path=ppt/tags/tag799.xml><?xml version="1.0" encoding="utf-8"?>
<p:tagLst xmlns:a="http://schemas.openxmlformats.org/drawingml/2006/main" xmlns:r="http://schemas.openxmlformats.org/officeDocument/2006/relationships" xmlns:p="http://schemas.openxmlformats.org/presentationml/2006/main">
  <p:tag name="NUM" val="16"/>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4"/>
</p:tagLst>
</file>

<file path=ppt/tags/tag800.xml><?xml version="1.0" encoding="utf-8"?>
<p:tagLst xmlns:a="http://schemas.openxmlformats.org/drawingml/2006/main" xmlns:r="http://schemas.openxmlformats.org/officeDocument/2006/relationships" xmlns:p="http://schemas.openxmlformats.org/presentationml/2006/main">
  <p:tag name="NUM" val="17"/>
</p:tagLst>
</file>

<file path=ppt/tags/tag801.xml><?xml version="1.0" encoding="utf-8"?>
<p:tagLst xmlns:a="http://schemas.openxmlformats.org/drawingml/2006/main" xmlns:r="http://schemas.openxmlformats.org/officeDocument/2006/relationships" xmlns:p="http://schemas.openxmlformats.org/presentationml/2006/main">
  <p:tag name="NUM" val="18"/>
</p:tagLst>
</file>

<file path=ppt/tags/tag802.xml><?xml version="1.0" encoding="utf-8"?>
<p:tagLst xmlns:a="http://schemas.openxmlformats.org/drawingml/2006/main" xmlns:r="http://schemas.openxmlformats.org/officeDocument/2006/relationships" xmlns:p="http://schemas.openxmlformats.org/presentationml/2006/main">
  <p:tag name="NUM" val="19"/>
</p:tagLst>
</file>

<file path=ppt/tags/tag803.xml><?xml version="1.0" encoding="utf-8"?>
<p:tagLst xmlns:a="http://schemas.openxmlformats.org/drawingml/2006/main" xmlns:r="http://schemas.openxmlformats.org/officeDocument/2006/relationships" xmlns:p="http://schemas.openxmlformats.org/presentationml/2006/main">
  <p:tag name="NUM" val="20"/>
</p:tagLst>
</file>

<file path=ppt/tags/tag804.xml><?xml version="1.0" encoding="utf-8"?>
<p:tagLst xmlns:a="http://schemas.openxmlformats.org/drawingml/2006/main" xmlns:r="http://schemas.openxmlformats.org/officeDocument/2006/relationships" xmlns:p="http://schemas.openxmlformats.org/presentationml/2006/main">
  <p:tag name="NUM" val="21"/>
</p:tagLst>
</file>

<file path=ppt/tags/tag805.xml><?xml version="1.0" encoding="utf-8"?>
<p:tagLst xmlns:a="http://schemas.openxmlformats.org/drawingml/2006/main" xmlns:r="http://schemas.openxmlformats.org/officeDocument/2006/relationships" xmlns:p="http://schemas.openxmlformats.org/presentationml/2006/main">
  <p:tag name="NUM" val="22"/>
</p:tagLst>
</file>

<file path=ppt/tags/tag806.xml><?xml version="1.0" encoding="utf-8"?>
<p:tagLst xmlns:a="http://schemas.openxmlformats.org/drawingml/2006/main" xmlns:r="http://schemas.openxmlformats.org/officeDocument/2006/relationships" xmlns:p="http://schemas.openxmlformats.org/presentationml/2006/main">
  <p:tag name="NUM" val="23"/>
</p:tagLst>
</file>

<file path=ppt/tags/tag807.xml><?xml version="1.0" encoding="utf-8"?>
<p:tagLst xmlns:a="http://schemas.openxmlformats.org/drawingml/2006/main" xmlns:r="http://schemas.openxmlformats.org/officeDocument/2006/relationships" xmlns:p="http://schemas.openxmlformats.org/presentationml/2006/main">
  <p:tag name="NUM" val="24"/>
</p:tagLst>
</file>

<file path=ppt/tags/tag808.xml><?xml version="1.0" encoding="utf-8"?>
<p:tagLst xmlns:a="http://schemas.openxmlformats.org/drawingml/2006/main" xmlns:r="http://schemas.openxmlformats.org/officeDocument/2006/relationships" xmlns:p="http://schemas.openxmlformats.org/presentationml/2006/main">
  <p:tag name="NUM" val="1"/>
</p:tagLst>
</file>

<file path=ppt/tags/tag809.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5"/>
</p:tagLst>
</file>

<file path=ppt/tags/tag810.xml><?xml version="1.0" encoding="utf-8"?>
<p:tagLst xmlns:a="http://schemas.openxmlformats.org/drawingml/2006/main" xmlns:r="http://schemas.openxmlformats.org/officeDocument/2006/relationships" xmlns:p="http://schemas.openxmlformats.org/presentationml/2006/main">
  <p:tag name="NUM" val="3"/>
</p:tagLst>
</file>

<file path=ppt/tags/tag811.xml><?xml version="1.0" encoding="utf-8"?>
<p:tagLst xmlns:a="http://schemas.openxmlformats.org/drawingml/2006/main" xmlns:r="http://schemas.openxmlformats.org/officeDocument/2006/relationships" xmlns:p="http://schemas.openxmlformats.org/presentationml/2006/main">
  <p:tag name="NUM" val="4"/>
</p:tagLst>
</file>

<file path=ppt/tags/tag812.xml><?xml version="1.0" encoding="utf-8"?>
<p:tagLst xmlns:a="http://schemas.openxmlformats.org/drawingml/2006/main" xmlns:r="http://schemas.openxmlformats.org/officeDocument/2006/relationships" xmlns:p="http://schemas.openxmlformats.org/presentationml/2006/main">
  <p:tag name="NUM" val="5"/>
</p:tagLst>
</file>

<file path=ppt/tags/tag813.xml><?xml version="1.0" encoding="utf-8"?>
<p:tagLst xmlns:a="http://schemas.openxmlformats.org/drawingml/2006/main" xmlns:r="http://schemas.openxmlformats.org/officeDocument/2006/relationships" xmlns:p="http://schemas.openxmlformats.org/presentationml/2006/main">
  <p:tag name="NUM" val="6"/>
</p:tagLst>
</file>

<file path=ppt/tags/tag814.xml><?xml version="1.0" encoding="utf-8"?>
<p:tagLst xmlns:a="http://schemas.openxmlformats.org/drawingml/2006/main" xmlns:r="http://schemas.openxmlformats.org/officeDocument/2006/relationships" xmlns:p="http://schemas.openxmlformats.org/presentationml/2006/main">
  <p:tag name="NUM" val="7"/>
</p:tagLst>
</file>

<file path=ppt/tags/tag815.xml><?xml version="1.0" encoding="utf-8"?>
<p:tagLst xmlns:a="http://schemas.openxmlformats.org/drawingml/2006/main" xmlns:r="http://schemas.openxmlformats.org/officeDocument/2006/relationships" xmlns:p="http://schemas.openxmlformats.org/presentationml/2006/main">
  <p:tag name="NUM" val="8"/>
</p:tagLst>
</file>

<file path=ppt/tags/tag816.xml><?xml version="1.0" encoding="utf-8"?>
<p:tagLst xmlns:a="http://schemas.openxmlformats.org/drawingml/2006/main" xmlns:r="http://schemas.openxmlformats.org/officeDocument/2006/relationships" xmlns:p="http://schemas.openxmlformats.org/presentationml/2006/main">
  <p:tag name="NUM" val="9"/>
</p:tagLst>
</file>

<file path=ppt/tags/tag817.xml><?xml version="1.0" encoding="utf-8"?>
<p:tagLst xmlns:a="http://schemas.openxmlformats.org/drawingml/2006/main" xmlns:r="http://schemas.openxmlformats.org/officeDocument/2006/relationships" xmlns:p="http://schemas.openxmlformats.org/presentationml/2006/main">
  <p:tag name="NUM" val="10"/>
</p:tagLst>
</file>

<file path=ppt/tags/tag818.xml><?xml version="1.0" encoding="utf-8"?>
<p:tagLst xmlns:a="http://schemas.openxmlformats.org/drawingml/2006/main" xmlns:r="http://schemas.openxmlformats.org/officeDocument/2006/relationships" xmlns:p="http://schemas.openxmlformats.org/presentationml/2006/main">
  <p:tag name="NUM" val="11"/>
</p:tagLst>
</file>

<file path=ppt/tags/tag819.xml><?xml version="1.0" encoding="utf-8"?>
<p:tagLst xmlns:a="http://schemas.openxmlformats.org/drawingml/2006/main" xmlns:r="http://schemas.openxmlformats.org/officeDocument/2006/relationships" xmlns:p="http://schemas.openxmlformats.org/presentationml/2006/main">
  <p:tag name="NUM" val="12"/>
</p:tagLst>
</file>

<file path=ppt/tags/tag82.xml><?xml version="1.0" encoding="utf-8"?>
<p:tagLst xmlns:a="http://schemas.openxmlformats.org/drawingml/2006/main" xmlns:r="http://schemas.openxmlformats.org/officeDocument/2006/relationships" xmlns:p="http://schemas.openxmlformats.org/presentationml/2006/main">
  <p:tag name="NUM" val="6"/>
</p:tagLst>
</file>

<file path=ppt/tags/tag820.xml><?xml version="1.0" encoding="utf-8"?>
<p:tagLst xmlns:a="http://schemas.openxmlformats.org/drawingml/2006/main" xmlns:r="http://schemas.openxmlformats.org/officeDocument/2006/relationships" xmlns:p="http://schemas.openxmlformats.org/presentationml/2006/main">
  <p:tag name="NUM" val="13"/>
</p:tagLst>
</file>

<file path=ppt/tags/tag821.xml><?xml version="1.0" encoding="utf-8"?>
<p:tagLst xmlns:a="http://schemas.openxmlformats.org/drawingml/2006/main" xmlns:r="http://schemas.openxmlformats.org/officeDocument/2006/relationships" xmlns:p="http://schemas.openxmlformats.org/presentationml/2006/main">
  <p:tag name="NUM" val="14"/>
</p:tagLst>
</file>

<file path=ppt/tags/tag822.xml><?xml version="1.0" encoding="utf-8"?>
<p:tagLst xmlns:a="http://schemas.openxmlformats.org/drawingml/2006/main" xmlns:r="http://schemas.openxmlformats.org/officeDocument/2006/relationships" xmlns:p="http://schemas.openxmlformats.org/presentationml/2006/main">
  <p:tag name="NUM" val="15"/>
</p:tagLst>
</file>

<file path=ppt/tags/tag823.xml><?xml version="1.0" encoding="utf-8"?>
<p:tagLst xmlns:a="http://schemas.openxmlformats.org/drawingml/2006/main" xmlns:r="http://schemas.openxmlformats.org/officeDocument/2006/relationships" xmlns:p="http://schemas.openxmlformats.org/presentationml/2006/main">
  <p:tag name="NUM" val="16"/>
</p:tagLst>
</file>

<file path=ppt/tags/tag824.xml><?xml version="1.0" encoding="utf-8"?>
<p:tagLst xmlns:a="http://schemas.openxmlformats.org/drawingml/2006/main" xmlns:r="http://schemas.openxmlformats.org/officeDocument/2006/relationships" xmlns:p="http://schemas.openxmlformats.org/presentationml/2006/main">
  <p:tag name="NUM" val="17"/>
</p:tagLst>
</file>

<file path=ppt/tags/tag825.xml><?xml version="1.0" encoding="utf-8"?>
<p:tagLst xmlns:a="http://schemas.openxmlformats.org/drawingml/2006/main" xmlns:r="http://schemas.openxmlformats.org/officeDocument/2006/relationships" xmlns:p="http://schemas.openxmlformats.org/presentationml/2006/main">
  <p:tag name="NUM" val="18"/>
</p:tagLst>
</file>

<file path=ppt/tags/tag826.xml><?xml version="1.0" encoding="utf-8"?>
<p:tagLst xmlns:a="http://schemas.openxmlformats.org/drawingml/2006/main" xmlns:r="http://schemas.openxmlformats.org/officeDocument/2006/relationships" xmlns:p="http://schemas.openxmlformats.org/presentationml/2006/main">
  <p:tag name="NUM" val="19"/>
</p:tagLst>
</file>

<file path=ppt/tags/tag827.xml><?xml version="1.0" encoding="utf-8"?>
<p:tagLst xmlns:a="http://schemas.openxmlformats.org/drawingml/2006/main" xmlns:r="http://schemas.openxmlformats.org/officeDocument/2006/relationships" xmlns:p="http://schemas.openxmlformats.org/presentationml/2006/main">
  <p:tag name="NUM" val="20"/>
</p:tagLst>
</file>

<file path=ppt/tags/tag828.xml><?xml version="1.0" encoding="utf-8"?>
<p:tagLst xmlns:a="http://schemas.openxmlformats.org/drawingml/2006/main" xmlns:r="http://schemas.openxmlformats.org/officeDocument/2006/relationships" xmlns:p="http://schemas.openxmlformats.org/presentationml/2006/main">
  <p:tag name="NUM" val="21"/>
</p:tagLst>
</file>

<file path=ppt/tags/tag829.xml><?xml version="1.0" encoding="utf-8"?>
<p:tagLst xmlns:a="http://schemas.openxmlformats.org/drawingml/2006/main" xmlns:r="http://schemas.openxmlformats.org/officeDocument/2006/relationships" xmlns:p="http://schemas.openxmlformats.org/presentationml/2006/main">
  <p:tag name="NUM" val="22"/>
</p:tagLst>
</file>

<file path=ppt/tags/tag83.xml><?xml version="1.0" encoding="utf-8"?>
<p:tagLst xmlns:a="http://schemas.openxmlformats.org/drawingml/2006/main" xmlns:r="http://schemas.openxmlformats.org/officeDocument/2006/relationships" xmlns:p="http://schemas.openxmlformats.org/presentationml/2006/main">
  <p:tag name="NUM" val="7"/>
</p:tagLst>
</file>

<file path=ppt/tags/tag830.xml><?xml version="1.0" encoding="utf-8"?>
<p:tagLst xmlns:a="http://schemas.openxmlformats.org/drawingml/2006/main" xmlns:r="http://schemas.openxmlformats.org/officeDocument/2006/relationships" xmlns:p="http://schemas.openxmlformats.org/presentationml/2006/main">
  <p:tag name="NUM" val="23"/>
</p:tagLst>
</file>

<file path=ppt/tags/tag831.xml><?xml version="1.0" encoding="utf-8"?>
<p:tagLst xmlns:a="http://schemas.openxmlformats.org/drawingml/2006/main" xmlns:r="http://schemas.openxmlformats.org/officeDocument/2006/relationships" xmlns:p="http://schemas.openxmlformats.org/presentationml/2006/main">
  <p:tag name="NUM" val="24"/>
</p:tagLst>
</file>

<file path=ppt/tags/tag832.xml><?xml version="1.0" encoding="utf-8"?>
<p:tagLst xmlns:a="http://schemas.openxmlformats.org/drawingml/2006/main" xmlns:r="http://schemas.openxmlformats.org/officeDocument/2006/relationships" xmlns:p="http://schemas.openxmlformats.org/presentationml/2006/main">
  <p:tag name="NUM" val="1"/>
</p:tagLst>
</file>

<file path=ppt/tags/tag833.xml><?xml version="1.0" encoding="utf-8"?>
<p:tagLst xmlns:a="http://schemas.openxmlformats.org/drawingml/2006/main" xmlns:r="http://schemas.openxmlformats.org/officeDocument/2006/relationships" xmlns:p="http://schemas.openxmlformats.org/presentationml/2006/main">
  <p:tag name="NUM" val="2"/>
</p:tagLst>
</file>

<file path=ppt/tags/tag834.xml><?xml version="1.0" encoding="utf-8"?>
<p:tagLst xmlns:a="http://schemas.openxmlformats.org/drawingml/2006/main" xmlns:r="http://schemas.openxmlformats.org/officeDocument/2006/relationships" xmlns:p="http://schemas.openxmlformats.org/presentationml/2006/main">
  <p:tag name="NUM" val="3"/>
</p:tagLst>
</file>

<file path=ppt/tags/tag835.xml><?xml version="1.0" encoding="utf-8"?>
<p:tagLst xmlns:a="http://schemas.openxmlformats.org/drawingml/2006/main" xmlns:r="http://schemas.openxmlformats.org/officeDocument/2006/relationships" xmlns:p="http://schemas.openxmlformats.org/presentationml/2006/main">
  <p:tag name="NUM" val="4"/>
</p:tagLst>
</file>

<file path=ppt/tags/tag836.xml><?xml version="1.0" encoding="utf-8"?>
<p:tagLst xmlns:a="http://schemas.openxmlformats.org/drawingml/2006/main" xmlns:r="http://schemas.openxmlformats.org/officeDocument/2006/relationships" xmlns:p="http://schemas.openxmlformats.org/presentationml/2006/main">
  <p:tag name="NUM" val="5"/>
</p:tagLst>
</file>

<file path=ppt/tags/tag837.xml><?xml version="1.0" encoding="utf-8"?>
<p:tagLst xmlns:a="http://schemas.openxmlformats.org/drawingml/2006/main" xmlns:r="http://schemas.openxmlformats.org/officeDocument/2006/relationships" xmlns:p="http://schemas.openxmlformats.org/presentationml/2006/main">
  <p:tag name="NUM" val="6"/>
</p:tagLst>
</file>

<file path=ppt/tags/tag838.xml><?xml version="1.0" encoding="utf-8"?>
<p:tagLst xmlns:a="http://schemas.openxmlformats.org/drawingml/2006/main" xmlns:r="http://schemas.openxmlformats.org/officeDocument/2006/relationships" xmlns:p="http://schemas.openxmlformats.org/presentationml/2006/main">
  <p:tag name="NUM" val="7"/>
</p:tagLst>
</file>

<file path=ppt/tags/tag839.xml><?xml version="1.0" encoding="utf-8"?>
<p:tagLst xmlns:a="http://schemas.openxmlformats.org/drawingml/2006/main" xmlns:r="http://schemas.openxmlformats.org/officeDocument/2006/relationships" xmlns:p="http://schemas.openxmlformats.org/presentationml/2006/main">
  <p:tag name="NUM" val="8"/>
</p:tagLst>
</file>

<file path=ppt/tags/tag84.xml><?xml version="1.0" encoding="utf-8"?>
<p:tagLst xmlns:a="http://schemas.openxmlformats.org/drawingml/2006/main" xmlns:r="http://schemas.openxmlformats.org/officeDocument/2006/relationships" xmlns:p="http://schemas.openxmlformats.org/presentationml/2006/main">
  <p:tag name="NUM" val="8"/>
</p:tagLst>
</file>

<file path=ppt/tags/tag840.xml><?xml version="1.0" encoding="utf-8"?>
<p:tagLst xmlns:a="http://schemas.openxmlformats.org/drawingml/2006/main" xmlns:r="http://schemas.openxmlformats.org/officeDocument/2006/relationships" xmlns:p="http://schemas.openxmlformats.org/presentationml/2006/main">
  <p:tag name="NUM" val="9"/>
</p:tagLst>
</file>

<file path=ppt/tags/tag841.xml><?xml version="1.0" encoding="utf-8"?>
<p:tagLst xmlns:a="http://schemas.openxmlformats.org/drawingml/2006/main" xmlns:r="http://schemas.openxmlformats.org/officeDocument/2006/relationships" xmlns:p="http://schemas.openxmlformats.org/presentationml/2006/main">
  <p:tag name="NUM" val="10"/>
</p:tagLst>
</file>

<file path=ppt/tags/tag842.xml><?xml version="1.0" encoding="utf-8"?>
<p:tagLst xmlns:a="http://schemas.openxmlformats.org/drawingml/2006/main" xmlns:r="http://schemas.openxmlformats.org/officeDocument/2006/relationships" xmlns:p="http://schemas.openxmlformats.org/presentationml/2006/main">
  <p:tag name="NUM" val="11"/>
</p:tagLst>
</file>

<file path=ppt/tags/tag843.xml><?xml version="1.0" encoding="utf-8"?>
<p:tagLst xmlns:a="http://schemas.openxmlformats.org/drawingml/2006/main" xmlns:r="http://schemas.openxmlformats.org/officeDocument/2006/relationships" xmlns:p="http://schemas.openxmlformats.org/presentationml/2006/main">
  <p:tag name="NUM" val="12"/>
</p:tagLst>
</file>

<file path=ppt/tags/tag844.xml><?xml version="1.0" encoding="utf-8"?>
<p:tagLst xmlns:a="http://schemas.openxmlformats.org/drawingml/2006/main" xmlns:r="http://schemas.openxmlformats.org/officeDocument/2006/relationships" xmlns:p="http://schemas.openxmlformats.org/presentationml/2006/main">
  <p:tag name="NUM" val="13"/>
</p:tagLst>
</file>

<file path=ppt/tags/tag845.xml><?xml version="1.0" encoding="utf-8"?>
<p:tagLst xmlns:a="http://schemas.openxmlformats.org/drawingml/2006/main" xmlns:r="http://schemas.openxmlformats.org/officeDocument/2006/relationships" xmlns:p="http://schemas.openxmlformats.org/presentationml/2006/main">
  <p:tag name="NUM" val="14"/>
</p:tagLst>
</file>

<file path=ppt/tags/tag846.xml><?xml version="1.0" encoding="utf-8"?>
<p:tagLst xmlns:a="http://schemas.openxmlformats.org/drawingml/2006/main" xmlns:r="http://schemas.openxmlformats.org/officeDocument/2006/relationships" xmlns:p="http://schemas.openxmlformats.org/presentationml/2006/main">
  <p:tag name="NUM" val="15"/>
</p:tagLst>
</file>

<file path=ppt/tags/tag847.xml><?xml version="1.0" encoding="utf-8"?>
<p:tagLst xmlns:a="http://schemas.openxmlformats.org/drawingml/2006/main" xmlns:r="http://schemas.openxmlformats.org/officeDocument/2006/relationships" xmlns:p="http://schemas.openxmlformats.org/presentationml/2006/main">
  <p:tag name="NUM" val="1"/>
</p:tagLst>
</file>

<file path=ppt/tags/tag848.xml><?xml version="1.0" encoding="utf-8"?>
<p:tagLst xmlns:a="http://schemas.openxmlformats.org/drawingml/2006/main" xmlns:r="http://schemas.openxmlformats.org/officeDocument/2006/relationships" xmlns:p="http://schemas.openxmlformats.org/presentationml/2006/main">
  <p:tag name="NUM" val="2"/>
</p:tagLst>
</file>

<file path=ppt/tags/tag849.xml><?xml version="1.0" encoding="utf-8"?>
<p:tagLst xmlns:a="http://schemas.openxmlformats.org/drawingml/2006/main" xmlns:r="http://schemas.openxmlformats.org/officeDocument/2006/relationships" xmlns:p="http://schemas.openxmlformats.org/presentationml/2006/main">
  <p:tag name="NUM" val="3"/>
</p:tagLst>
</file>

<file path=ppt/tags/tag85.xml><?xml version="1.0" encoding="utf-8"?>
<p:tagLst xmlns:a="http://schemas.openxmlformats.org/drawingml/2006/main" xmlns:r="http://schemas.openxmlformats.org/officeDocument/2006/relationships" xmlns:p="http://schemas.openxmlformats.org/presentationml/2006/main">
  <p:tag name="NUM" val="9"/>
</p:tagLst>
</file>

<file path=ppt/tags/tag850.xml><?xml version="1.0" encoding="utf-8"?>
<p:tagLst xmlns:a="http://schemas.openxmlformats.org/drawingml/2006/main" xmlns:r="http://schemas.openxmlformats.org/officeDocument/2006/relationships" xmlns:p="http://schemas.openxmlformats.org/presentationml/2006/main">
  <p:tag name="NUM" val="4"/>
</p:tagLst>
</file>

<file path=ppt/tags/tag851.xml><?xml version="1.0" encoding="utf-8"?>
<p:tagLst xmlns:a="http://schemas.openxmlformats.org/drawingml/2006/main" xmlns:r="http://schemas.openxmlformats.org/officeDocument/2006/relationships" xmlns:p="http://schemas.openxmlformats.org/presentationml/2006/main">
  <p:tag name="NUM" val="5"/>
</p:tagLst>
</file>

<file path=ppt/tags/tag852.xml><?xml version="1.0" encoding="utf-8"?>
<p:tagLst xmlns:a="http://schemas.openxmlformats.org/drawingml/2006/main" xmlns:r="http://schemas.openxmlformats.org/officeDocument/2006/relationships" xmlns:p="http://schemas.openxmlformats.org/presentationml/2006/main">
  <p:tag name="NUM" val="6"/>
</p:tagLst>
</file>

<file path=ppt/tags/tag853.xml><?xml version="1.0" encoding="utf-8"?>
<p:tagLst xmlns:a="http://schemas.openxmlformats.org/drawingml/2006/main" xmlns:r="http://schemas.openxmlformats.org/officeDocument/2006/relationships" xmlns:p="http://schemas.openxmlformats.org/presentationml/2006/main">
  <p:tag name="NUM" val="7"/>
</p:tagLst>
</file>

<file path=ppt/tags/tag854.xml><?xml version="1.0" encoding="utf-8"?>
<p:tagLst xmlns:a="http://schemas.openxmlformats.org/drawingml/2006/main" xmlns:r="http://schemas.openxmlformats.org/officeDocument/2006/relationships" xmlns:p="http://schemas.openxmlformats.org/presentationml/2006/main">
  <p:tag name="NUM" val="8"/>
</p:tagLst>
</file>

<file path=ppt/tags/tag855.xml><?xml version="1.0" encoding="utf-8"?>
<p:tagLst xmlns:a="http://schemas.openxmlformats.org/drawingml/2006/main" xmlns:r="http://schemas.openxmlformats.org/officeDocument/2006/relationships" xmlns:p="http://schemas.openxmlformats.org/presentationml/2006/main">
  <p:tag name="NUM" val="9"/>
</p:tagLst>
</file>

<file path=ppt/tags/tag856.xml><?xml version="1.0" encoding="utf-8"?>
<p:tagLst xmlns:a="http://schemas.openxmlformats.org/drawingml/2006/main" xmlns:r="http://schemas.openxmlformats.org/officeDocument/2006/relationships" xmlns:p="http://schemas.openxmlformats.org/presentationml/2006/main">
  <p:tag name="NUM" val="10"/>
</p:tagLst>
</file>

<file path=ppt/tags/tag857.xml><?xml version="1.0" encoding="utf-8"?>
<p:tagLst xmlns:a="http://schemas.openxmlformats.org/drawingml/2006/main" xmlns:r="http://schemas.openxmlformats.org/officeDocument/2006/relationships" xmlns:p="http://schemas.openxmlformats.org/presentationml/2006/main">
  <p:tag name="NUM" val="11"/>
</p:tagLst>
</file>

<file path=ppt/tags/tag858.xml><?xml version="1.0" encoding="utf-8"?>
<p:tagLst xmlns:a="http://schemas.openxmlformats.org/drawingml/2006/main" xmlns:r="http://schemas.openxmlformats.org/officeDocument/2006/relationships" xmlns:p="http://schemas.openxmlformats.org/presentationml/2006/main">
  <p:tag name="NUM" val="12"/>
</p:tagLst>
</file>

<file path=ppt/tags/tag859.xml><?xml version="1.0" encoding="utf-8"?>
<p:tagLst xmlns:a="http://schemas.openxmlformats.org/drawingml/2006/main" xmlns:r="http://schemas.openxmlformats.org/officeDocument/2006/relationships" xmlns:p="http://schemas.openxmlformats.org/presentationml/2006/main">
  <p:tag name="NUM" val="13"/>
</p:tagLst>
</file>

<file path=ppt/tags/tag86.xml><?xml version="1.0" encoding="utf-8"?>
<p:tagLst xmlns:a="http://schemas.openxmlformats.org/drawingml/2006/main" xmlns:r="http://schemas.openxmlformats.org/officeDocument/2006/relationships" xmlns:p="http://schemas.openxmlformats.org/presentationml/2006/main">
  <p:tag name="NUM" val="10"/>
</p:tagLst>
</file>

<file path=ppt/tags/tag860.xml><?xml version="1.0" encoding="utf-8"?>
<p:tagLst xmlns:a="http://schemas.openxmlformats.org/drawingml/2006/main" xmlns:r="http://schemas.openxmlformats.org/officeDocument/2006/relationships" xmlns:p="http://schemas.openxmlformats.org/presentationml/2006/main">
  <p:tag name="NUM" val="14"/>
</p:tagLst>
</file>

<file path=ppt/tags/tag861.xml><?xml version="1.0" encoding="utf-8"?>
<p:tagLst xmlns:a="http://schemas.openxmlformats.org/drawingml/2006/main" xmlns:r="http://schemas.openxmlformats.org/officeDocument/2006/relationships" xmlns:p="http://schemas.openxmlformats.org/presentationml/2006/main">
  <p:tag name="NUM" val="15"/>
</p:tagLst>
</file>

<file path=ppt/tags/tag862.xml><?xml version="1.0" encoding="utf-8"?>
<p:tagLst xmlns:a="http://schemas.openxmlformats.org/drawingml/2006/main" xmlns:r="http://schemas.openxmlformats.org/officeDocument/2006/relationships" xmlns:p="http://schemas.openxmlformats.org/presentationml/2006/main">
  <p:tag name="NUM" val="16"/>
</p:tagLst>
</file>

<file path=ppt/tags/tag863.xml><?xml version="1.0" encoding="utf-8"?>
<p:tagLst xmlns:a="http://schemas.openxmlformats.org/drawingml/2006/main" xmlns:r="http://schemas.openxmlformats.org/officeDocument/2006/relationships" xmlns:p="http://schemas.openxmlformats.org/presentationml/2006/main">
  <p:tag name="NUM" val="17"/>
</p:tagLst>
</file>

<file path=ppt/tags/tag864.xml><?xml version="1.0" encoding="utf-8"?>
<p:tagLst xmlns:a="http://schemas.openxmlformats.org/drawingml/2006/main" xmlns:r="http://schemas.openxmlformats.org/officeDocument/2006/relationships" xmlns:p="http://schemas.openxmlformats.org/presentationml/2006/main">
  <p:tag name="NUM" val="18"/>
</p:tagLst>
</file>

<file path=ppt/tags/tag865.xml><?xml version="1.0" encoding="utf-8"?>
<p:tagLst xmlns:a="http://schemas.openxmlformats.org/drawingml/2006/main" xmlns:r="http://schemas.openxmlformats.org/officeDocument/2006/relationships" xmlns:p="http://schemas.openxmlformats.org/presentationml/2006/main">
  <p:tag name="NUM" val="19"/>
</p:tagLst>
</file>

<file path=ppt/tags/tag866.xml><?xml version="1.0" encoding="utf-8"?>
<p:tagLst xmlns:a="http://schemas.openxmlformats.org/drawingml/2006/main" xmlns:r="http://schemas.openxmlformats.org/officeDocument/2006/relationships" xmlns:p="http://schemas.openxmlformats.org/presentationml/2006/main">
  <p:tag name="NUM" val="20"/>
</p:tagLst>
</file>

<file path=ppt/tags/tag867.xml><?xml version="1.0" encoding="utf-8"?>
<p:tagLst xmlns:a="http://schemas.openxmlformats.org/drawingml/2006/main" xmlns:r="http://schemas.openxmlformats.org/officeDocument/2006/relationships" xmlns:p="http://schemas.openxmlformats.org/presentationml/2006/main">
  <p:tag name="NUM" val="21"/>
</p:tagLst>
</file>

<file path=ppt/tags/tag868.xml><?xml version="1.0" encoding="utf-8"?>
<p:tagLst xmlns:a="http://schemas.openxmlformats.org/drawingml/2006/main" xmlns:r="http://schemas.openxmlformats.org/officeDocument/2006/relationships" xmlns:p="http://schemas.openxmlformats.org/presentationml/2006/main">
  <p:tag name="NUM" val="22"/>
</p:tagLst>
</file>

<file path=ppt/tags/tag869.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11"/>
</p:tagLst>
</file>

<file path=ppt/tags/tag870.xml><?xml version="1.0" encoding="utf-8"?>
<p:tagLst xmlns:a="http://schemas.openxmlformats.org/drawingml/2006/main" xmlns:r="http://schemas.openxmlformats.org/officeDocument/2006/relationships" xmlns:p="http://schemas.openxmlformats.org/presentationml/2006/main">
  <p:tag name="NUM" val="2"/>
</p:tagLst>
</file>

<file path=ppt/tags/tag871.xml><?xml version="1.0" encoding="utf-8"?>
<p:tagLst xmlns:a="http://schemas.openxmlformats.org/drawingml/2006/main" xmlns:r="http://schemas.openxmlformats.org/officeDocument/2006/relationships" xmlns:p="http://schemas.openxmlformats.org/presentationml/2006/main">
  <p:tag name="NUM" val="3"/>
</p:tagLst>
</file>

<file path=ppt/tags/tag872.xml><?xml version="1.0" encoding="utf-8"?>
<p:tagLst xmlns:a="http://schemas.openxmlformats.org/drawingml/2006/main" xmlns:r="http://schemas.openxmlformats.org/officeDocument/2006/relationships" xmlns:p="http://schemas.openxmlformats.org/presentationml/2006/main">
  <p:tag name="NUM" val="4"/>
</p:tagLst>
</file>

<file path=ppt/tags/tag873.xml><?xml version="1.0" encoding="utf-8"?>
<p:tagLst xmlns:a="http://schemas.openxmlformats.org/drawingml/2006/main" xmlns:r="http://schemas.openxmlformats.org/officeDocument/2006/relationships" xmlns:p="http://schemas.openxmlformats.org/presentationml/2006/main">
  <p:tag name="NUM" val="5"/>
</p:tagLst>
</file>

<file path=ppt/tags/tag874.xml><?xml version="1.0" encoding="utf-8"?>
<p:tagLst xmlns:a="http://schemas.openxmlformats.org/drawingml/2006/main" xmlns:r="http://schemas.openxmlformats.org/officeDocument/2006/relationships" xmlns:p="http://schemas.openxmlformats.org/presentationml/2006/main">
  <p:tag name="NUM" val="6"/>
</p:tagLst>
</file>

<file path=ppt/tags/tag875.xml><?xml version="1.0" encoding="utf-8"?>
<p:tagLst xmlns:a="http://schemas.openxmlformats.org/drawingml/2006/main" xmlns:r="http://schemas.openxmlformats.org/officeDocument/2006/relationships" xmlns:p="http://schemas.openxmlformats.org/presentationml/2006/main">
  <p:tag name="NUM" val="7"/>
</p:tagLst>
</file>

<file path=ppt/tags/tag876.xml><?xml version="1.0" encoding="utf-8"?>
<p:tagLst xmlns:a="http://schemas.openxmlformats.org/drawingml/2006/main" xmlns:r="http://schemas.openxmlformats.org/officeDocument/2006/relationships" xmlns:p="http://schemas.openxmlformats.org/presentationml/2006/main">
  <p:tag name="NUM" val="8"/>
</p:tagLst>
</file>

<file path=ppt/tags/tag877.xml><?xml version="1.0" encoding="utf-8"?>
<p:tagLst xmlns:a="http://schemas.openxmlformats.org/drawingml/2006/main" xmlns:r="http://schemas.openxmlformats.org/officeDocument/2006/relationships" xmlns:p="http://schemas.openxmlformats.org/presentationml/2006/main">
  <p:tag name="NUM" val="9"/>
</p:tagLst>
</file>

<file path=ppt/tags/tag878.xml><?xml version="1.0" encoding="utf-8"?>
<p:tagLst xmlns:a="http://schemas.openxmlformats.org/drawingml/2006/main" xmlns:r="http://schemas.openxmlformats.org/officeDocument/2006/relationships" xmlns:p="http://schemas.openxmlformats.org/presentationml/2006/main">
  <p:tag name="NUM" val="10"/>
</p:tagLst>
</file>

<file path=ppt/tags/tag879.xml><?xml version="1.0" encoding="utf-8"?>
<p:tagLst xmlns:a="http://schemas.openxmlformats.org/drawingml/2006/main" xmlns:r="http://schemas.openxmlformats.org/officeDocument/2006/relationships" xmlns:p="http://schemas.openxmlformats.org/presentationml/2006/main">
  <p:tag name="NUM" val="11"/>
</p:tagLst>
</file>

<file path=ppt/tags/tag88.xml><?xml version="1.0" encoding="utf-8"?>
<p:tagLst xmlns:a="http://schemas.openxmlformats.org/drawingml/2006/main" xmlns:r="http://schemas.openxmlformats.org/officeDocument/2006/relationships" xmlns:p="http://schemas.openxmlformats.org/presentationml/2006/main">
  <p:tag name="NUM" val="12"/>
</p:tagLst>
</file>

<file path=ppt/tags/tag880.xml><?xml version="1.0" encoding="utf-8"?>
<p:tagLst xmlns:a="http://schemas.openxmlformats.org/drawingml/2006/main" xmlns:r="http://schemas.openxmlformats.org/officeDocument/2006/relationships" xmlns:p="http://schemas.openxmlformats.org/presentationml/2006/main">
  <p:tag name="NUM" val="12"/>
</p:tagLst>
</file>

<file path=ppt/tags/tag881.xml><?xml version="1.0" encoding="utf-8"?>
<p:tagLst xmlns:a="http://schemas.openxmlformats.org/drawingml/2006/main" xmlns:r="http://schemas.openxmlformats.org/officeDocument/2006/relationships" xmlns:p="http://schemas.openxmlformats.org/presentationml/2006/main">
  <p:tag name="NUM" val="13"/>
</p:tagLst>
</file>

<file path=ppt/tags/tag882.xml><?xml version="1.0" encoding="utf-8"?>
<p:tagLst xmlns:a="http://schemas.openxmlformats.org/drawingml/2006/main" xmlns:r="http://schemas.openxmlformats.org/officeDocument/2006/relationships" xmlns:p="http://schemas.openxmlformats.org/presentationml/2006/main">
  <p:tag name="NUM" val="14"/>
</p:tagLst>
</file>

<file path=ppt/tags/tag883.xml><?xml version="1.0" encoding="utf-8"?>
<p:tagLst xmlns:a="http://schemas.openxmlformats.org/drawingml/2006/main" xmlns:r="http://schemas.openxmlformats.org/officeDocument/2006/relationships" xmlns:p="http://schemas.openxmlformats.org/presentationml/2006/main">
  <p:tag name="NUM" val="15"/>
</p:tagLst>
</file>

<file path=ppt/tags/tag884.xml><?xml version="1.0" encoding="utf-8"?>
<p:tagLst xmlns:a="http://schemas.openxmlformats.org/drawingml/2006/main" xmlns:r="http://schemas.openxmlformats.org/officeDocument/2006/relationships" xmlns:p="http://schemas.openxmlformats.org/presentationml/2006/main">
  <p:tag name="NUM" val="16"/>
</p:tagLst>
</file>

<file path=ppt/tags/tag885.xml><?xml version="1.0" encoding="utf-8"?>
<p:tagLst xmlns:a="http://schemas.openxmlformats.org/drawingml/2006/main" xmlns:r="http://schemas.openxmlformats.org/officeDocument/2006/relationships" xmlns:p="http://schemas.openxmlformats.org/presentationml/2006/main">
  <p:tag name="NUM" val="17"/>
</p:tagLst>
</file>

<file path=ppt/tags/tag886.xml><?xml version="1.0" encoding="utf-8"?>
<p:tagLst xmlns:a="http://schemas.openxmlformats.org/drawingml/2006/main" xmlns:r="http://schemas.openxmlformats.org/officeDocument/2006/relationships" xmlns:p="http://schemas.openxmlformats.org/presentationml/2006/main">
  <p:tag name="NUM" val="18"/>
</p:tagLst>
</file>

<file path=ppt/tags/tag887.xml><?xml version="1.0" encoding="utf-8"?>
<p:tagLst xmlns:a="http://schemas.openxmlformats.org/drawingml/2006/main" xmlns:r="http://schemas.openxmlformats.org/officeDocument/2006/relationships" xmlns:p="http://schemas.openxmlformats.org/presentationml/2006/main">
  <p:tag name="NUM" val="19"/>
</p:tagLst>
</file>

<file path=ppt/tags/tag888.xml><?xml version="1.0" encoding="utf-8"?>
<p:tagLst xmlns:a="http://schemas.openxmlformats.org/drawingml/2006/main" xmlns:r="http://schemas.openxmlformats.org/officeDocument/2006/relationships" xmlns:p="http://schemas.openxmlformats.org/presentationml/2006/main">
  <p:tag name="NUM" val="20"/>
</p:tagLst>
</file>

<file path=ppt/tags/tag889.xml><?xml version="1.0" encoding="utf-8"?>
<p:tagLst xmlns:a="http://schemas.openxmlformats.org/drawingml/2006/main" xmlns:r="http://schemas.openxmlformats.org/officeDocument/2006/relationships" xmlns:p="http://schemas.openxmlformats.org/presentationml/2006/main">
  <p:tag name="NUM" val="21"/>
</p:tagLst>
</file>

<file path=ppt/tags/tag89.xml><?xml version="1.0" encoding="utf-8"?>
<p:tagLst xmlns:a="http://schemas.openxmlformats.org/drawingml/2006/main" xmlns:r="http://schemas.openxmlformats.org/officeDocument/2006/relationships" xmlns:p="http://schemas.openxmlformats.org/presentationml/2006/main">
  <p:tag name="NUM" val="13"/>
</p:tagLst>
</file>

<file path=ppt/tags/tag890.xml><?xml version="1.0" encoding="utf-8"?>
<p:tagLst xmlns:a="http://schemas.openxmlformats.org/drawingml/2006/main" xmlns:r="http://schemas.openxmlformats.org/officeDocument/2006/relationships" xmlns:p="http://schemas.openxmlformats.org/presentationml/2006/main">
  <p:tag name="NUM" val="22"/>
</p:tagLst>
</file>

<file path=ppt/tags/tag891.xml><?xml version="1.0" encoding="utf-8"?>
<p:tagLst xmlns:a="http://schemas.openxmlformats.org/drawingml/2006/main" xmlns:r="http://schemas.openxmlformats.org/officeDocument/2006/relationships" xmlns:p="http://schemas.openxmlformats.org/presentationml/2006/main">
  <p:tag name="NUM" val="1"/>
</p:tagLst>
</file>

<file path=ppt/tags/tag892.xml><?xml version="1.0" encoding="utf-8"?>
<p:tagLst xmlns:a="http://schemas.openxmlformats.org/drawingml/2006/main" xmlns:r="http://schemas.openxmlformats.org/officeDocument/2006/relationships" xmlns:p="http://schemas.openxmlformats.org/presentationml/2006/main">
  <p:tag name="NUM" val="2"/>
</p:tagLst>
</file>

<file path=ppt/tags/tag893.xml><?xml version="1.0" encoding="utf-8"?>
<p:tagLst xmlns:a="http://schemas.openxmlformats.org/drawingml/2006/main" xmlns:r="http://schemas.openxmlformats.org/officeDocument/2006/relationships" xmlns:p="http://schemas.openxmlformats.org/presentationml/2006/main">
  <p:tag name="NUM" val="3"/>
</p:tagLst>
</file>

<file path=ppt/tags/tag894.xml><?xml version="1.0" encoding="utf-8"?>
<p:tagLst xmlns:a="http://schemas.openxmlformats.org/drawingml/2006/main" xmlns:r="http://schemas.openxmlformats.org/officeDocument/2006/relationships" xmlns:p="http://schemas.openxmlformats.org/presentationml/2006/main">
  <p:tag name="NUM" val="4"/>
</p:tagLst>
</file>

<file path=ppt/tags/tag895.xml><?xml version="1.0" encoding="utf-8"?>
<p:tagLst xmlns:a="http://schemas.openxmlformats.org/drawingml/2006/main" xmlns:r="http://schemas.openxmlformats.org/officeDocument/2006/relationships" xmlns:p="http://schemas.openxmlformats.org/presentationml/2006/main">
  <p:tag name="NUM" val="5"/>
</p:tagLst>
</file>

<file path=ppt/tags/tag896.xml><?xml version="1.0" encoding="utf-8"?>
<p:tagLst xmlns:a="http://schemas.openxmlformats.org/drawingml/2006/main" xmlns:r="http://schemas.openxmlformats.org/officeDocument/2006/relationships" xmlns:p="http://schemas.openxmlformats.org/presentationml/2006/main">
  <p:tag name="NUM" val="6"/>
</p:tagLst>
</file>

<file path=ppt/tags/tag897.xml><?xml version="1.0" encoding="utf-8"?>
<p:tagLst xmlns:a="http://schemas.openxmlformats.org/drawingml/2006/main" xmlns:r="http://schemas.openxmlformats.org/officeDocument/2006/relationships" xmlns:p="http://schemas.openxmlformats.org/presentationml/2006/main">
  <p:tag name="NUM" val="7"/>
</p:tagLst>
</file>

<file path=ppt/tags/tag898.xml><?xml version="1.0" encoding="utf-8"?>
<p:tagLst xmlns:a="http://schemas.openxmlformats.org/drawingml/2006/main" xmlns:r="http://schemas.openxmlformats.org/officeDocument/2006/relationships" xmlns:p="http://schemas.openxmlformats.org/presentationml/2006/main">
  <p:tag name="NUM" val="8"/>
</p:tagLst>
</file>

<file path=ppt/tags/tag899.xml><?xml version="1.0" encoding="utf-8"?>
<p:tagLst xmlns:a="http://schemas.openxmlformats.org/drawingml/2006/main" xmlns:r="http://schemas.openxmlformats.org/officeDocument/2006/relationships" xmlns:p="http://schemas.openxmlformats.org/presentationml/2006/main">
  <p:tag name="NUM" val="9"/>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14"/>
</p:tagLst>
</file>

<file path=ppt/tags/tag900.xml><?xml version="1.0" encoding="utf-8"?>
<p:tagLst xmlns:a="http://schemas.openxmlformats.org/drawingml/2006/main" xmlns:r="http://schemas.openxmlformats.org/officeDocument/2006/relationships" xmlns:p="http://schemas.openxmlformats.org/presentationml/2006/main">
  <p:tag name="NUM" val="10"/>
</p:tagLst>
</file>

<file path=ppt/tags/tag901.xml><?xml version="1.0" encoding="utf-8"?>
<p:tagLst xmlns:a="http://schemas.openxmlformats.org/drawingml/2006/main" xmlns:r="http://schemas.openxmlformats.org/officeDocument/2006/relationships" xmlns:p="http://schemas.openxmlformats.org/presentationml/2006/main">
  <p:tag name="NUM" val="11"/>
</p:tagLst>
</file>

<file path=ppt/tags/tag902.xml><?xml version="1.0" encoding="utf-8"?>
<p:tagLst xmlns:a="http://schemas.openxmlformats.org/drawingml/2006/main" xmlns:r="http://schemas.openxmlformats.org/officeDocument/2006/relationships" xmlns:p="http://schemas.openxmlformats.org/presentationml/2006/main">
  <p:tag name="NUM" val="12"/>
</p:tagLst>
</file>

<file path=ppt/tags/tag903.xml><?xml version="1.0" encoding="utf-8"?>
<p:tagLst xmlns:a="http://schemas.openxmlformats.org/drawingml/2006/main" xmlns:r="http://schemas.openxmlformats.org/officeDocument/2006/relationships" xmlns:p="http://schemas.openxmlformats.org/presentationml/2006/main">
  <p:tag name="NUM" val="13"/>
</p:tagLst>
</file>

<file path=ppt/tags/tag904.xml><?xml version="1.0" encoding="utf-8"?>
<p:tagLst xmlns:a="http://schemas.openxmlformats.org/drawingml/2006/main" xmlns:r="http://schemas.openxmlformats.org/officeDocument/2006/relationships" xmlns:p="http://schemas.openxmlformats.org/presentationml/2006/main">
  <p:tag name="NUM" val="14"/>
</p:tagLst>
</file>

<file path=ppt/tags/tag905.xml><?xml version="1.0" encoding="utf-8"?>
<p:tagLst xmlns:a="http://schemas.openxmlformats.org/drawingml/2006/main" xmlns:r="http://schemas.openxmlformats.org/officeDocument/2006/relationships" xmlns:p="http://schemas.openxmlformats.org/presentationml/2006/main">
  <p:tag name="NUM" val="15"/>
</p:tagLst>
</file>

<file path=ppt/tags/tag91.xml><?xml version="1.0" encoding="utf-8"?>
<p:tagLst xmlns:a="http://schemas.openxmlformats.org/drawingml/2006/main" xmlns:r="http://schemas.openxmlformats.org/officeDocument/2006/relationships" xmlns:p="http://schemas.openxmlformats.org/presentationml/2006/main">
  <p:tag name="NUM" val="15"/>
</p:tagLst>
</file>

<file path=ppt/tags/tag92.xml><?xml version="1.0" encoding="utf-8"?>
<p:tagLst xmlns:a="http://schemas.openxmlformats.org/drawingml/2006/main" xmlns:r="http://schemas.openxmlformats.org/officeDocument/2006/relationships" xmlns:p="http://schemas.openxmlformats.org/presentationml/2006/main">
  <p:tag name="NUM" val="16"/>
</p:tagLst>
</file>

<file path=ppt/tags/tag93.xml><?xml version="1.0" encoding="utf-8"?>
<p:tagLst xmlns:a="http://schemas.openxmlformats.org/drawingml/2006/main" xmlns:r="http://schemas.openxmlformats.org/officeDocument/2006/relationships" xmlns:p="http://schemas.openxmlformats.org/presentationml/2006/main">
  <p:tag name="NUM" val="17"/>
</p:tagLst>
</file>

<file path=ppt/tags/tag94.xml><?xml version="1.0" encoding="utf-8"?>
<p:tagLst xmlns:a="http://schemas.openxmlformats.org/drawingml/2006/main" xmlns:r="http://schemas.openxmlformats.org/officeDocument/2006/relationships" xmlns:p="http://schemas.openxmlformats.org/presentationml/2006/main">
  <p:tag name="NUM" val="18"/>
</p:tagLst>
</file>

<file path=ppt/tags/tag95.xml><?xml version="1.0" encoding="utf-8"?>
<p:tagLst xmlns:a="http://schemas.openxmlformats.org/drawingml/2006/main" xmlns:r="http://schemas.openxmlformats.org/officeDocument/2006/relationships" xmlns:p="http://schemas.openxmlformats.org/presentationml/2006/main">
  <p:tag name="NUM" val="19"/>
</p:tagLst>
</file>

<file path=ppt/tags/tag96.xml><?xml version="1.0" encoding="utf-8"?>
<p:tagLst xmlns:a="http://schemas.openxmlformats.org/drawingml/2006/main" xmlns:r="http://schemas.openxmlformats.org/officeDocument/2006/relationships" xmlns:p="http://schemas.openxmlformats.org/presentationml/2006/main">
  <p:tag name="NUM" val="20"/>
</p:tagLst>
</file>

<file path=ppt/tags/tag97.xml><?xml version="1.0" encoding="utf-8"?>
<p:tagLst xmlns:a="http://schemas.openxmlformats.org/drawingml/2006/main" xmlns:r="http://schemas.openxmlformats.org/officeDocument/2006/relationships" xmlns:p="http://schemas.openxmlformats.org/presentationml/2006/main">
  <p:tag name="NUM" val="21"/>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eSCRIBE Document Content Type" ma:contentTypeID="0x010100658619C53A8A417DAE26FD859E814F3E001689DF9DEC38F744A99ECDED7CDC62CE" ma:contentTypeVersion="13" ma:contentTypeDescription="eSCRIBE Document Content Type" ma:contentTypeScope="" ma:versionID="b630fde82d151795a000874bb0c97515">
  <xsd:schema xmlns:xsd="http://www.w3.org/2001/XMLSchema" xmlns:xs="http://www.w3.org/2001/XMLSchema" xmlns:p="http://schemas.microsoft.com/office/2006/metadata/properties" xmlns:ns1="http://schemas.microsoft.com/sharepoint/v3" xmlns:ns2="b38246bd-ae29-450b-9b04-9e624f36a834" xmlns:ns3="4f5f3a63-405d-43de-a0f5-ecc56535d504" targetNamespace="http://schemas.microsoft.com/office/2006/metadata/properties" ma:root="true" ma:fieldsID="1312aa6031db40e3752532c2dbbfeed3" ns1:_="" ns2:_="" ns3:_="">
    <xsd:import namespace="http://schemas.microsoft.com/sharepoint/v3"/>
    <xsd:import namespace="b38246bd-ae29-450b-9b04-9e624f36a834"/>
    <xsd:import namespace="4f5f3a63-405d-43de-a0f5-ecc56535d504"/>
    <xsd:element name="properties">
      <xsd:complexType>
        <xsd:sequence>
          <xsd:element name="documentManagement">
            <xsd:complexType>
              <xsd:all>
                <xsd:element ref="ns1:eSCRIBE_x0020_Department"/>
                <xsd:element ref="ns1:eSCRIBE_x0020_Meeting_x0020_Type"/>
                <xsd:element ref="ns2:Status" minOccurs="0"/>
                <xsd:element ref="ns1:Sponsor" minOccurs="0"/>
                <xsd:element ref="ns1:Document_x0020_Description" minOccurs="0"/>
                <xsd:element ref="ns1:Document_x0020_Description_x0020_FR" minOccurs="0"/>
                <xsd:element ref="ns1:Recommendation" minOccurs="0"/>
                <xsd:element ref="ns1:Recommendation_x0020_FR" minOccurs="0"/>
                <xsd:element ref="ns1:Report_x0020_Number" minOccurs="0"/>
                <xsd:element ref="ns3:ReportID" minOccurs="0"/>
                <xsd:element ref="ns3:Sequence" minOccurs="0"/>
                <xsd:element ref="ns3:ListId" minOccurs="0"/>
                <xsd:element ref="ns3:FamilyId" minOccurs="0"/>
                <xsd:element ref="ns1:Closed_x0020_Description" minOccurs="0"/>
                <xsd:element ref="ns1:Closed_x0020_Description_x0020_F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eSCRIBE_x0020_Department" ma:index="1" ma:displayName="eSCRIBE Department" ma:list="{E6880F5F-C75C-424E-8C27-E649878D3821}" ma:internalName="eSCRIBE_x0020_Department" ma:showField="Title" ma:web="{b38246bd-ae29-450b-9b04-9e624f36a834}">
      <xsd:simpleType>
        <xsd:restriction base="dms:Lookup"/>
      </xsd:simpleType>
    </xsd:element>
    <xsd:element name="eSCRIBE_x0020_Meeting_x0020_Type" ma:index="2" ma:displayName="eSCRIBE Meeting Type" ma:list="{D62907B4-B6C7-48DF-A6E7-D28883D4B8A9}" ma:internalName="eSCRIBE_x0020_Meeting_x0020_Type" ma:showField="MeetingType" ma:web="{b38246bd-ae29-450b-9b04-9e624f36a834}">
      <xsd:simpleType>
        <xsd:restriction base="dms:Lookup"/>
      </xsd:simpleType>
    </xsd:element>
    <xsd:element name="Sponsor" ma:index="4" nillable="true" ma:displayName="Sponsor" ma:description="" ma:list="UserInfo" ma:internalName="Spons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cument_x0020_Description" ma:index="5" nillable="true" ma:displayName="Document Description" ma:internalName="Document_x0020_Description">
      <xsd:simpleType>
        <xsd:restriction base="dms:Note"/>
      </xsd:simpleType>
    </xsd:element>
    <xsd:element name="Document_x0020_Description_x0020_FR" ma:index="6" nillable="true" ma:displayName="Document Description FR" ma:hidden="true" ma:internalName="Document_x0020_Description_x0020_FR">
      <xsd:simpleType>
        <xsd:restriction base="dms:Note"/>
      </xsd:simpleType>
    </xsd:element>
    <xsd:element name="Recommendation" ma:index="7" nillable="true" ma:displayName="Recommendation" ma:internalName="Recommendation">
      <xsd:simpleType>
        <xsd:restriction base="dms:Note"/>
      </xsd:simpleType>
    </xsd:element>
    <xsd:element name="Recommendation_x0020_FR" ma:index="8" nillable="true" ma:displayName="Recommendation FR" ma:hidden="true" ma:internalName="Recommendation_x0020_FR">
      <xsd:simpleType>
        <xsd:restriction base="dms:Note"/>
      </xsd:simpleType>
    </xsd:element>
    <xsd:element name="Report_x0020_Number" ma:index="9" nillable="true" ma:displayName="Report Number" ma:hidden="true" ma:internalName="Report_x0020_Number">
      <xsd:simpleType>
        <xsd:restriction base="dms:Text"/>
      </xsd:simpleType>
    </xsd:element>
    <xsd:element name="Closed_x0020_Description" ma:index="14" nillable="true" ma:displayName="Closed Description" ma:internalName="Closed_x0020_Description">
      <xsd:simpleType>
        <xsd:restriction base="dms:Note"/>
      </xsd:simpleType>
    </xsd:element>
    <xsd:element name="Closed_x0020_Description_x0020_FR" ma:index="15" nillable="true" ma:displayName="Closed Description FR" ma:internalName="Closed_x0020_Description_x0020_FR">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38246bd-ae29-450b-9b04-9e624f36a834" elementFormDefault="qualified">
    <xsd:import namespace="http://schemas.microsoft.com/office/2006/documentManagement/types"/>
    <xsd:import namespace="http://schemas.microsoft.com/office/infopath/2007/PartnerControls"/>
    <xsd:element name="Status" ma:index="3" nillable="true" ma:displayName="Status" ma:default="Pending" ma:hidden="true" ma:internalName="Status">
      <xsd:simpleType>
        <xsd:restriction base="dms:Choice">
          <xsd:enumeration value="Invalid"/>
          <xsd:enumeration value="Pre-Submission"/>
          <xsd:enumeration value="Draft"/>
          <xsd:enumeration value="ReviewStarted"/>
          <xsd:enumeration value="Reviewed"/>
          <xsd:enumeration value="ApprovalStarted"/>
          <xsd:enumeration value="ApprovedToSubReports"/>
          <xsd:enumeration value="Pending"/>
          <xsd:enumeration value="Approved"/>
          <xsd:enumeration value="Rejected"/>
          <xsd:enumeration value="Added"/>
          <xsd:enumeration value="PendingMeetingAssignment"/>
          <xsd:enumeration value="PendingMeetingApproval"/>
          <xsd:enumeration value="Cancelled"/>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f5f3a63-405d-43de-a0f5-ecc56535d504" elementFormDefault="qualified">
    <xsd:import namespace="http://schemas.microsoft.com/office/2006/documentManagement/types"/>
    <xsd:import namespace="http://schemas.microsoft.com/office/infopath/2007/PartnerControls"/>
    <xsd:element name="ReportID" ma:index="10" nillable="true" ma:displayName="ReportID" ma:internalName="ReportID">
      <xsd:simpleType>
        <xsd:restriction base="dms:Number"/>
      </xsd:simpleType>
    </xsd:element>
    <xsd:element name="Sequence" ma:index="11" nillable="true" ma:displayName="Sequence" ma:internalName="Sequence">
      <xsd:simpleType>
        <xsd:restriction base="dms:Number"/>
      </xsd:simpleType>
    </xsd:element>
    <xsd:element name="ListId" ma:index="12" nillable="true" ma:displayName="ListId" ma:internalName="ListId">
      <xsd:simpleType>
        <xsd:restriction base="dms:Text"/>
      </xsd:simpleType>
    </xsd:element>
    <xsd:element name="FamilyId" ma:index="13" nillable="true" ma:displayName="FamilyId" ma:internalName="FamilyId">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xsd:element ref="dc:title" minOccurs="0" maxOccurs="1" ma:index="0"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Recommendation_x0020_FR xmlns="http://schemas.microsoft.com/sharepoint/v3" xsi:nil="true"/>
    <eSCRIBE_x0020_Department xmlns="http://schemas.microsoft.com/sharepoint/v3">51</eSCRIBE_x0020_Department>
    <Report_x0020_Number xmlns="http://schemas.microsoft.com/sharepoint/v3" xsi:nil="true"/>
    <ListId xmlns="4f5f3a63-405d-43de-a0f5-ecc56535d504">d1de7e5b-9414-41cc-8166-e0a51a70c6ee</ListId>
    <Closed_x0020_Description xmlns="http://schemas.microsoft.com/sharepoint/v3" xsi:nil="true"/>
    <eSCRIBE_x0020_Meeting_x0020_Type xmlns="http://schemas.microsoft.com/sharepoint/v3">24</eSCRIBE_x0020_Meeting_x0020_Type>
    <ReportID xmlns="4f5f3a63-405d-43de-a0f5-ecc56535d504">4248</ReportID>
    <Sponsor xmlns="http://schemas.microsoft.com/sharepoint/v3">
      <UserInfo>
        <DisplayName/>
        <AccountId xsi:nil="true"/>
        <AccountType/>
      </UserInfo>
    </Sponsor>
    <Status xmlns="b38246bd-ae29-450b-9b04-9e624f36a834">Pending</Status>
    <Document_x0020_Description_x0020_FR xmlns="http://schemas.microsoft.com/sharepoint/v3" xsi:nil="true"/>
    <FamilyId xmlns="4f5f3a63-405d-43de-a0f5-ecc56535d504" xsi:nil="true"/>
    <Sequence xmlns="4f5f3a63-405d-43de-a0f5-ecc56535d504">1</Sequence>
    <Recommendation xmlns="http://schemas.microsoft.com/sharepoint/v3" xsi:nil="true"/>
    <Closed_x0020_Description_x0020_FR xmlns="http://schemas.microsoft.com/sharepoint/v3" xsi:nil="true"/>
    <Document_x0020_Description xmlns="http://schemas.microsoft.com/sharepoint/v3" xsi:nil="true"/>
  </documentManagement>
</p:properties>
</file>

<file path=customXml/itemProps1.xml><?xml version="1.0" encoding="utf-8"?>
<ds:datastoreItem xmlns:ds="http://schemas.openxmlformats.org/officeDocument/2006/customXml" ds:itemID="{81C43D25-13D8-427C-82AE-C51D4B5223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38246bd-ae29-450b-9b04-9e624f36a834"/>
    <ds:schemaRef ds:uri="4f5f3a63-405d-43de-a0f5-ecc56535d5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25B046-8FB9-4D95-B3E8-06615413CAB1}">
  <ds:schemaRefs>
    <ds:schemaRef ds:uri="4f5f3a63-405d-43de-a0f5-ecc56535d504"/>
    <ds:schemaRef ds:uri="http://purl.org/dc/dcmitype/"/>
    <ds:schemaRef ds:uri="http://purl.org/dc/elements/1.1/"/>
    <ds:schemaRef ds:uri="http://purl.org/dc/terms/"/>
    <ds:schemaRef ds:uri="b38246bd-ae29-450b-9b04-9e624f36a834"/>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4129</TotalTime>
  <Words>2935</Words>
  <Application>Microsoft Office PowerPoint</Application>
  <PresentationFormat>Custom</PresentationFormat>
  <Paragraphs>602</Paragraphs>
  <Slides>46</Slides>
  <Notes>46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46</vt:i4>
      </vt:variant>
    </vt:vector>
  </HeadingPairs>
  <TitlesOfParts>
    <vt:vector size="51" baseType="lpstr">
      <vt:lpstr>Arial</vt:lpstr>
      <vt:lpstr>Calibri</vt:lpstr>
      <vt:lpstr>Myriad Pro Light</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Merci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Urban Growth Strategy - Committee of the Whole (Oct 26 20)-FINAL-F.pptx</dc:title>
  <dc:creator>Nicole Melanson</dc:creator>
  <cp:lastModifiedBy>Andrew Smith</cp:lastModifiedBy>
  <cp:revision>392</cp:revision>
  <cp:lastPrinted>2023-09-18T00:37:14Z</cp:lastPrinted>
  <dcterms:created xsi:type="dcterms:W3CDTF">2020-05-22T12:00:09Z</dcterms:created>
  <dcterms:modified xsi:type="dcterms:W3CDTF">2023-09-27T14:03:45Z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2020-04-22T00:00:00Z</vt:filetime>
  </property>
  <property fmtid="{D5CDD505-2E9C-101B-9397-08002B2CF9AE}" pid="3" name="Creator">
    <vt:lpwstr>Adobe InDesign 15.0 (Macintosh)</vt:lpwstr>
  </property>
  <property fmtid="{D5CDD505-2E9C-101B-9397-08002B2CF9AE}" pid="4" name="LastSaved">
    <vt:filetime>2020-05-22T00:00:00Z</vt:filetime>
  </property>
  <property fmtid="{D5CDD505-2E9C-101B-9397-08002B2CF9AE}" pid="5" name="ContentTypeId">
    <vt:lpwstr>0x010100658619C53A8A417DAE26FD859E814F3E001689DF9DEC38F744A99ECDED7CDC62CE</vt:lpwstr>
  </property>
</Properties>
</file>